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78" r:id="rId2"/>
    <p:sldId id="337" r:id="rId3"/>
    <p:sldId id="314" r:id="rId4"/>
    <p:sldId id="338" r:id="rId5"/>
    <p:sldId id="341" r:id="rId6"/>
    <p:sldId id="333" r:id="rId7"/>
    <p:sldId id="327" r:id="rId8"/>
    <p:sldId id="339" r:id="rId9"/>
    <p:sldId id="342" r:id="rId10"/>
    <p:sldId id="332" r:id="rId11"/>
    <p:sldId id="340" r:id="rId12"/>
    <p:sldId id="343" r:id="rId13"/>
    <p:sldId id="290" r:id="rId14"/>
    <p:sldId id="257" r:id="rId15"/>
    <p:sldId id="282" r:id="rId16"/>
    <p:sldId id="281" r:id="rId17"/>
    <p:sldId id="283" r:id="rId18"/>
    <p:sldId id="307" r:id="rId19"/>
    <p:sldId id="34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1DA6200-A2DD-4AE6-82C2-6EA05112C807}">
          <p14:sldIdLst>
            <p14:sldId id="278"/>
            <p14:sldId id="337"/>
            <p14:sldId id="314"/>
            <p14:sldId id="338"/>
            <p14:sldId id="341"/>
            <p14:sldId id="333"/>
            <p14:sldId id="327"/>
            <p14:sldId id="339"/>
            <p14:sldId id="342"/>
            <p14:sldId id="332"/>
            <p14:sldId id="340"/>
            <p14:sldId id="343"/>
            <p14:sldId id="290"/>
            <p14:sldId id="257"/>
            <p14:sldId id="282"/>
            <p14:sldId id="281"/>
            <p14:sldId id="283"/>
            <p14:sldId id="307"/>
            <p14:sldId id="34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E7A456-FC3F-4BD8-A4C5-55C0FFEDE54F}" v="2" dt="2023-04-06T12:46:10.1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4409C6-4D3B-4B25-9DE6-08AC49E34BF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7734569-A676-47F6-B950-501ECF5E4048}">
      <dgm:prSet phldrT="[Text]"/>
      <dgm:spPr/>
      <dgm:t>
        <a:bodyPr/>
        <a:lstStyle/>
        <a:p>
          <a:r>
            <a:rPr lang="en-US" dirty="0"/>
            <a:t>Branding and Goal Setting</a:t>
          </a:r>
        </a:p>
      </dgm:t>
    </dgm:pt>
    <dgm:pt modelId="{1456EB1E-18E1-4142-BF8A-1958424AC3AD}" type="parTrans" cxnId="{A86BD416-5FBA-4FE5-98AF-60584A7376C1}">
      <dgm:prSet/>
      <dgm:spPr/>
      <dgm:t>
        <a:bodyPr/>
        <a:lstStyle/>
        <a:p>
          <a:endParaRPr lang="en-US"/>
        </a:p>
      </dgm:t>
    </dgm:pt>
    <dgm:pt modelId="{ABF9C4C9-496F-4465-9973-FB1FC381E44F}" type="sibTrans" cxnId="{A86BD416-5FBA-4FE5-98AF-60584A7376C1}">
      <dgm:prSet/>
      <dgm:spPr/>
      <dgm:t>
        <a:bodyPr/>
        <a:lstStyle/>
        <a:p>
          <a:endParaRPr lang="en-US"/>
        </a:p>
      </dgm:t>
    </dgm:pt>
    <dgm:pt modelId="{867E044F-C7EF-4895-BC26-61B4F1B3686E}">
      <dgm:prSet phldrT="[Text]"/>
      <dgm:spPr/>
      <dgm:t>
        <a:bodyPr/>
        <a:lstStyle/>
        <a:p>
          <a:r>
            <a:rPr lang="en-US" dirty="0"/>
            <a:t>Business and Competitor Audit</a:t>
          </a:r>
        </a:p>
      </dgm:t>
    </dgm:pt>
    <dgm:pt modelId="{66B33920-A4F6-474E-BACA-2C7C875BAD9C}" type="parTrans" cxnId="{D2007F15-D340-491F-A016-EC7CA352FC29}">
      <dgm:prSet/>
      <dgm:spPr/>
      <dgm:t>
        <a:bodyPr/>
        <a:lstStyle/>
        <a:p>
          <a:endParaRPr lang="en-US"/>
        </a:p>
      </dgm:t>
    </dgm:pt>
    <dgm:pt modelId="{B6DC54CA-F487-4A7A-80DE-0E494EFC3CB8}" type="sibTrans" cxnId="{D2007F15-D340-491F-A016-EC7CA352FC29}">
      <dgm:prSet/>
      <dgm:spPr/>
      <dgm:t>
        <a:bodyPr/>
        <a:lstStyle/>
        <a:p>
          <a:endParaRPr lang="en-US"/>
        </a:p>
      </dgm:t>
    </dgm:pt>
    <dgm:pt modelId="{8F349FA4-6A79-45F4-B1D9-909E11C027B5}">
      <dgm:prSet phldrT="[Text]"/>
      <dgm:spPr/>
      <dgm:t>
        <a:bodyPr/>
        <a:lstStyle/>
        <a:p>
          <a:r>
            <a:rPr lang="en-US" dirty="0"/>
            <a:t>Listening and Research</a:t>
          </a:r>
        </a:p>
      </dgm:t>
    </dgm:pt>
    <dgm:pt modelId="{B60994CB-FF1B-45B4-8B05-2F8DFAA9BEBD}" type="parTrans" cxnId="{558FE1A6-620C-4708-A6E9-49F8A2303DE9}">
      <dgm:prSet/>
      <dgm:spPr/>
      <dgm:t>
        <a:bodyPr/>
        <a:lstStyle/>
        <a:p>
          <a:endParaRPr lang="en-US"/>
        </a:p>
      </dgm:t>
    </dgm:pt>
    <dgm:pt modelId="{C6499578-B745-4A38-B26C-32805594D80C}" type="sibTrans" cxnId="{558FE1A6-620C-4708-A6E9-49F8A2303DE9}">
      <dgm:prSet/>
      <dgm:spPr/>
      <dgm:t>
        <a:bodyPr/>
        <a:lstStyle/>
        <a:p>
          <a:endParaRPr lang="en-US"/>
        </a:p>
      </dgm:t>
    </dgm:pt>
    <dgm:pt modelId="{4CE76910-F48A-469B-A2EF-33F31F673D67}">
      <dgm:prSet/>
      <dgm:spPr/>
      <dgm:t>
        <a:bodyPr/>
        <a:lstStyle/>
        <a:p>
          <a:r>
            <a:rPr lang="en-US" dirty="0"/>
            <a:t>Target Audiences</a:t>
          </a:r>
        </a:p>
      </dgm:t>
    </dgm:pt>
    <dgm:pt modelId="{F33BE0E8-BCF4-49F1-BE5F-6CA5F8CDC7E6}" type="parTrans" cxnId="{1D707B48-38FA-43D2-BD61-1D1A71821AB3}">
      <dgm:prSet/>
      <dgm:spPr/>
      <dgm:t>
        <a:bodyPr/>
        <a:lstStyle/>
        <a:p>
          <a:endParaRPr lang="en-US"/>
        </a:p>
      </dgm:t>
    </dgm:pt>
    <dgm:pt modelId="{0934C86F-D3D6-4D3F-9526-6521B944D7A4}" type="sibTrans" cxnId="{1D707B48-38FA-43D2-BD61-1D1A71821AB3}">
      <dgm:prSet/>
      <dgm:spPr/>
      <dgm:t>
        <a:bodyPr/>
        <a:lstStyle/>
        <a:p>
          <a:endParaRPr lang="en-US"/>
        </a:p>
      </dgm:t>
    </dgm:pt>
    <dgm:pt modelId="{7AA05D7F-B668-4321-B3FE-96431FE33D52}">
      <dgm:prSet/>
      <dgm:spPr/>
      <dgm:t>
        <a:bodyPr/>
        <a:lstStyle/>
        <a:p>
          <a:r>
            <a:rPr lang="en-US" dirty="0"/>
            <a:t>Social Media Platforms and Strategies</a:t>
          </a:r>
        </a:p>
      </dgm:t>
    </dgm:pt>
    <dgm:pt modelId="{FE0C783C-AADA-43CD-AA6D-0CF25B5B1918}" type="parTrans" cxnId="{8B96B946-E189-4E85-93DD-FB480B208A47}">
      <dgm:prSet/>
      <dgm:spPr/>
      <dgm:t>
        <a:bodyPr/>
        <a:lstStyle/>
        <a:p>
          <a:endParaRPr lang="en-US"/>
        </a:p>
      </dgm:t>
    </dgm:pt>
    <dgm:pt modelId="{F18FDCB5-40DF-4F10-BE57-EFC81B11F5DE}" type="sibTrans" cxnId="{8B96B946-E189-4E85-93DD-FB480B208A47}">
      <dgm:prSet/>
      <dgm:spPr/>
      <dgm:t>
        <a:bodyPr/>
        <a:lstStyle/>
        <a:p>
          <a:endParaRPr lang="en-US"/>
        </a:p>
      </dgm:t>
    </dgm:pt>
    <dgm:pt modelId="{8E3ABB04-D97E-4E9E-8627-2B4BAA5B62AF}">
      <dgm:prSet/>
      <dgm:spPr/>
      <dgm:t>
        <a:bodyPr/>
        <a:lstStyle/>
        <a:p>
          <a:r>
            <a:rPr lang="en-US" dirty="0"/>
            <a:t>Content Marketing</a:t>
          </a:r>
        </a:p>
      </dgm:t>
    </dgm:pt>
    <dgm:pt modelId="{5417045F-2EB4-4970-8847-82B01C15A16E}" type="parTrans" cxnId="{2E370208-582F-48B0-991E-59935050474C}">
      <dgm:prSet/>
      <dgm:spPr/>
      <dgm:t>
        <a:bodyPr/>
        <a:lstStyle/>
        <a:p>
          <a:endParaRPr lang="en-US"/>
        </a:p>
      </dgm:t>
    </dgm:pt>
    <dgm:pt modelId="{EEAF0C8E-2AC6-4B70-83E8-4267541D349A}" type="sibTrans" cxnId="{2E370208-582F-48B0-991E-59935050474C}">
      <dgm:prSet/>
      <dgm:spPr/>
      <dgm:t>
        <a:bodyPr/>
        <a:lstStyle/>
        <a:p>
          <a:endParaRPr lang="en-US"/>
        </a:p>
      </dgm:t>
    </dgm:pt>
    <dgm:pt modelId="{AA90735A-2901-4B99-B27E-A68A5FC2FD61}">
      <dgm:prSet/>
      <dgm:spPr/>
      <dgm:t>
        <a:bodyPr/>
        <a:lstStyle/>
        <a:p>
          <a:r>
            <a:rPr lang="en-US" dirty="0"/>
            <a:t>Analytics</a:t>
          </a:r>
        </a:p>
      </dgm:t>
    </dgm:pt>
    <dgm:pt modelId="{3D6D5B24-13FE-4136-BD19-C97DAE3C6B70}" type="parTrans" cxnId="{199301ED-BD00-4771-BAA0-7ED44C22B271}">
      <dgm:prSet/>
      <dgm:spPr/>
      <dgm:t>
        <a:bodyPr/>
        <a:lstStyle/>
        <a:p>
          <a:endParaRPr lang="en-US"/>
        </a:p>
      </dgm:t>
    </dgm:pt>
    <dgm:pt modelId="{BF78AACB-B95B-4546-BF25-00C92ED9314D}" type="sibTrans" cxnId="{199301ED-BD00-4771-BAA0-7ED44C22B271}">
      <dgm:prSet/>
      <dgm:spPr/>
      <dgm:t>
        <a:bodyPr/>
        <a:lstStyle/>
        <a:p>
          <a:endParaRPr lang="en-US"/>
        </a:p>
      </dgm:t>
    </dgm:pt>
    <dgm:pt modelId="{E685ED9F-A6A4-4AD2-8C61-8885899F6CFC}" type="pres">
      <dgm:prSet presAssocID="{584409C6-4D3B-4B25-9DE6-08AC49E34BFA}" presName="Name0" presStyleCnt="0">
        <dgm:presLayoutVars>
          <dgm:chMax val="7"/>
          <dgm:chPref val="7"/>
          <dgm:dir/>
        </dgm:presLayoutVars>
      </dgm:prSet>
      <dgm:spPr/>
    </dgm:pt>
    <dgm:pt modelId="{C6A52697-4116-4029-8CD9-7D586020B307}" type="pres">
      <dgm:prSet presAssocID="{584409C6-4D3B-4B25-9DE6-08AC49E34BFA}" presName="Name1" presStyleCnt="0"/>
      <dgm:spPr/>
    </dgm:pt>
    <dgm:pt modelId="{D7E47C52-70F9-45CB-9BA1-2C7DF52AA81D}" type="pres">
      <dgm:prSet presAssocID="{584409C6-4D3B-4B25-9DE6-08AC49E34BFA}" presName="cycle" presStyleCnt="0"/>
      <dgm:spPr/>
    </dgm:pt>
    <dgm:pt modelId="{4A0E344C-DBC9-4BF5-8A58-C7FBA9BCEA3C}" type="pres">
      <dgm:prSet presAssocID="{584409C6-4D3B-4B25-9DE6-08AC49E34BFA}" presName="srcNode" presStyleLbl="node1" presStyleIdx="0" presStyleCnt="7"/>
      <dgm:spPr/>
    </dgm:pt>
    <dgm:pt modelId="{E9680142-161B-4F10-B385-6778975946EE}" type="pres">
      <dgm:prSet presAssocID="{584409C6-4D3B-4B25-9DE6-08AC49E34BFA}" presName="conn" presStyleLbl="parChTrans1D2" presStyleIdx="0" presStyleCnt="1"/>
      <dgm:spPr/>
    </dgm:pt>
    <dgm:pt modelId="{0FD46CCF-EEF9-4DA7-B861-B30A9FC6FBDA}" type="pres">
      <dgm:prSet presAssocID="{584409C6-4D3B-4B25-9DE6-08AC49E34BFA}" presName="extraNode" presStyleLbl="node1" presStyleIdx="0" presStyleCnt="7"/>
      <dgm:spPr/>
    </dgm:pt>
    <dgm:pt modelId="{62238805-5D54-4740-83FA-5397F43425D5}" type="pres">
      <dgm:prSet presAssocID="{584409C6-4D3B-4B25-9DE6-08AC49E34BFA}" presName="dstNode" presStyleLbl="node1" presStyleIdx="0" presStyleCnt="7"/>
      <dgm:spPr/>
    </dgm:pt>
    <dgm:pt modelId="{A32222BE-B184-4B61-93CB-6A05830E85D1}" type="pres">
      <dgm:prSet presAssocID="{17734569-A676-47F6-B950-501ECF5E4048}" presName="text_1" presStyleLbl="node1" presStyleIdx="0" presStyleCnt="7">
        <dgm:presLayoutVars>
          <dgm:bulletEnabled val="1"/>
        </dgm:presLayoutVars>
      </dgm:prSet>
      <dgm:spPr/>
    </dgm:pt>
    <dgm:pt modelId="{21AD3E6B-EA43-4AD3-BB6F-A024AD31729B}" type="pres">
      <dgm:prSet presAssocID="{17734569-A676-47F6-B950-501ECF5E4048}" presName="accent_1" presStyleCnt="0"/>
      <dgm:spPr/>
    </dgm:pt>
    <dgm:pt modelId="{4FD61AFB-C3C6-450E-942C-2430F0A0E970}" type="pres">
      <dgm:prSet presAssocID="{17734569-A676-47F6-B950-501ECF5E4048}" presName="accentRepeatNode" presStyleLbl="solidFgAcc1" presStyleIdx="0" presStyleCnt="7"/>
      <dgm:spPr/>
    </dgm:pt>
    <dgm:pt modelId="{27532C6E-AF93-44A3-9B5D-DE28A5A28E63}" type="pres">
      <dgm:prSet presAssocID="{867E044F-C7EF-4895-BC26-61B4F1B3686E}" presName="text_2" presStyleLbl="node1" presStyleIdx="1" presStyleCnt="7">
        <dgm:presLayoutVars>
          <dgm:bulletEnabled val="1"/>
        </dgm:presLayoutVars>
      </dgm:prSet>
      <dgm:spPr/>
    </dgm:pt>
    <dgm:pt modelId="{F9571B3B-E230-4EBB-9DAE-704C681181FD}" type="pres">
      <dgm:prSet presAssocID="{867E044F-C7EF-4895-BC26-61B4F1B3686E}" presName="accent_2" presStyleCnt="0"/>
      <dgm:spPr/>
    </dgm:pt>
    <dgm:pt modelId="{A77717C9-321B-4C36-84B2-93B6DAE0DBE2}" type="pres">
      <dgm:prSet presAssocID="{867E044F-C7EF-4895-BC26-61B4F1B3686E}" presName="accentRepeatNode" presStyleLbl="solidFgAcc1" presStyleIdx="1" presStyleCnt="7"/>
      <dgm:spPr/>
    </dgm:pt>
    <dgm:pt modelId="{436697C1-48C8-4610-B795-0347182C9553}" type="pres">
      <dgm:prSet presAssocID="{8F349FA4-6A79-45F4-B1D9-909E11C027B5}" presName="text_3" presStyleLbl="node1" presStyleIdx="2" presStyleCnt="7">
        <dgm:presLayoutVars>
          <dgm:bulletEnabled val="1"/>
        </dgm:presLayoutVars>
      </dgm:prSet>
      <dgm:spPr/>
    </dgm:pt>
    <dgm:pt modelId="{38C2E2AE-55A6-44C2-8DA8-8B329E2E8B0A}" type="pres">
      <dgm:prSet presAssocID="{8F349FA4-6A79-45F4-B1D9-909E11C027B5}" presName="accent_3" presStyleCnt="0"/>
      <dgm:spPr/>
    </dgm:pt>
    <dgm:pt modelId="{A02017A3-DB22-4C03-93DC-93278C7E8DF8}" type="pres">
      <dgm:prSet presAssocID="{8F349FA4-6A79-45F4-B1D9-909E11C027B5}" presName="accentRepeatNode" presStyleLbl="solidFgAcc1" presStyleIdx="2" presStyleCnt="7"/>
      <dgm:spPr/>
    </dgm:pt>
    <dgm:pt modelId="{282E2683-2A00-4EB5-8B30-5BFDA7D225D2}" type="pres">
      <dgm:prSet presAssocID="{4CE76910-F48A-469B-A2EF-33F31F673D67}" presName="text_4" presStyleLbl="node1" presStyleIdx="3" presStyleCnt="7">
        <dgm:presLayoutVars>
          <dgm:bulletEnabled val="1"/>
        </dgm:presLayoutVars>
      </dgm:prSet>
      <dgm:spPr/>
    </dgm:pt>
    <dgm:pt modelId="{DAA06471-33E0-470E-9C15-3BAD4D4D041C}" type="pres">
      <dgm:prSet presAssocID="{4CE76910-F48A-469B-A2EF-33F31F673D67}" presName="accent_4" presStyleCnt="0"/>
      <dgm:spPr/>
    </dgm:pt>
    <dgm:pt modelId="{993ABBFE-E6C0-4DE9-A4A5-D9B370907D84}" type="pres">
      <dgm:prSet presAssocID="{4CE76910-F48A-469B-A2EF-33F31F673D67}" presName="accentRepeatNode" presStyleLbl="solidFgAcc1" presStyleIdx="3" presStyleCnt="7"/>
      <dgm:spPr/>
    </dgm:pt>
    <dgm:pt modelId="{E5429F77-18E6-409D-8DC6-42A5E352C114}" type="pres">
      <dgm:prSet presAssocID="{7AA05D7F-B668-4321-B3FE-96431FE33D52}" presName="text_5" presStyleLbl="node1" presStyleIdx="4" presStyleCnt="7">
        <dgm:presLayoutVars>
          <dgm:bulletEnabled val="1"/>
        </dgm:presLayoutVars>
      </dgm:prSet>
      <dgm:spPr/>
    </dgm:pt>
    <dgm:pt modelId="{FD6DBB0A-2CD2-4CEA-A6A9-E2D1CA00877C}" type="pres">
      <dgm:prSet presAssocID="{7AA05D7F-B668-4321-B3FE-96431FE33D52}" presName="accent_5" presStyleCnt="0"/>
      <dgm:spPr/>
    </dgm:pt>
    <dgm:pt modelId="{385CC98F-AEED-4EB7-8033-39F96DB73B5B}" type="pres">
      <dgm:prSet presAssocID="{7AA05D7F-B668-4321-B3FE-96431FE33D52}" presName="accentRepeatNode" presStyleLbl="solidFgAcc1" presStyleIdx="4" presStyleCnt="7"/>
      <dgm:spPr/>
    </dgm:pt>
    <dgm:pt modelId="{9B03C498-6C16-4A92-89F2-0FA0830E89EB}" type="pres">
      <dgm:prSet presAssocID="{8E3ABB04-D97E-4E9E-8627-2B4BAA5B62AF}" presName="text_6" presStyleLbl="node1" presStyleIdx="5" presStyleCnt="7">
        <dgm:presLayoutVars>
          <dgm:bulletEnabled val="1"/>
        </dgm:presLayoutVars>
      </dgm:prSet>
      <dgm:spPr/>
    </dgm:pt>
    <dgm:pt modelId="{B7499618-B6A6-4EBB-B8B7-CF8FE8063F36}" type="pres">
      <dgm:prSet presAssocID="{8E3ABB04-D97E-4E9E-8627-2B4BAA5B62AF}" presName="accent_6" presStyleCnt="0"/>
      <dgm:spPr/>
    </dgm:pt>
    <dgm:pt modelId="{994419D9-6D43-48AE-BE8E-E85BE645CAF9}" type="pres">
      <dgm:prSet presAssocID="{8E3ABB04-D97E-4E9E-8627-2B4BAA5B62AF}" presName="accentRepeatNode" presStyleLbl="solidFgAcc1" presStyleIdx="5" presStyleCnt="7"/>
      <dgm:spPr/>
    </dgm:pt>
    <dgm:pt modelId="{37F1F14C-7E82-4417-A318-F89D0D06F9E3}" type="pres">
      <dgm:prSet presAssocID="{AA90735A-2901-4B99-B27E-A68A5FC2FD61}" presName="text_7" presStyleLbl="node1" presStyleIdx="6" presStyleCnt="7">
        <dgm:presLayoutVars>
          <dgm:bulletEnabled val="1"/>
        </dgm:presLayoutVars>
      </dgm:prSet>
      <dgm:spPr/>
    </dgm:pt>
    <dgm:pt modelId="{62B040CA-D4E4-4ECC-901C-14550EF1ED2F}" type="pres">
      <dgm:prSet presAssocID="{AA90735A-2901-4B99-B27E-A68A5FC2FD61}" presName="accent_7" presStyleCnt="0"/>
      <dgm:spPr/>
    </dgm:pt>
    <dgm:pt modelId="{22C36010-9A98-4965-9A44-617DE306DCDF}" type="pres">
      <dgm:prSet presAssocID="{AA90735A-2901-4B99-B27E-A68A5FC2FD61}" presName="accentRepeatNode" presStyleLbl="solidFgAcc1" presStyleIdx="6" presStyleCnt="7"/>
      <dgm:spPr/>
    </dgm:pt>
  </dgm:ptLst>
  <dgm:cxnLst>
    <dgm:cxn modelId="{CBAA7D06-85D1-45C6-A1D7-E4D1C320F048}" type="presOf" srcId="{867E044F-C7EF-4895-BC26-61B4F1B3686E}" destId="{27532C6E-AF93-44A3-9B5D-DE28A5A28E63}" srcOrd="0" destOrd="0" presId="urn:microsoft.com/office/officeart/2008/layout/VerticalCurvedList"/>
    <dgm:cxn modelId="{2E370208-582F-48B0-991E-59935050474C}" srcId="{584409C6-4D3B-4B25-9DE6-08AC49E34BFA}" destId="{8E3ABB04-D97E-4E9E-8627-2B4BAA5B62AF}" srcOrd="5" destOrd="0" parTransId="{5417045F-2EB4-4970-8847-82B01C15A16E}" sibTransId="{EEAF0C8E-2AC6-4B70-83E8-4267541D349A}"/>
    <dgm:cxn modelId="{D2007F15-D340-491F-A016-EC7CA352FC29}" srcId="{584409C6-4D3B-4B25-9DE6-08AC49E34BFA}" destId="{867E044F-C7EF-4895-BC26-61B4F1B3686E}" srcOrd="1" destOrd="0" parTransId="{66B33920-A4F6-474E-BACA-2C7C875BAD9C}" sibTransId="{B6DC54CA-F487-4A7A-80DE-0E494EFC3CB8}"/>
    <dgm:cxn modelId="{A86BD416-5FBA-4FE5-98AF-60584A7376C1}" srcId="{584409C6-4D3B-4B25-9DE6-08AC49E34BFA}" destId="{17734569-A676-47F6-B950-501ECF5E4048}" srcOrd="0" destOrd="0" parTransId="{1456EB1E-18E1-4142-BF8A-1958424AC3AD}" sibTransId="{ABF9C4C9-496F-4465-9973-FB1FC381E44F}"/>
    <dgm:cxn modelId="{FC221023-ACCB-4709-B6CC-40507ADA01B9}" type="presOf" srcId="{8F349FA4-6A79-45F4-B1D9-909E11C027B5}" destId="{436697C1-48C8-4610-B795-0347182C9553}" srcOrd="0" destOrd="0" presId="urn:microsoft.com/office/officeart/2008/layout/VerticalCurvedList"/>
    <dgm:cxn modelId="{D7BD4F46-F43D-48B8-AB93-F5E100BE8AE6}" type="presOf" srcId="{584409C6-4D3B-4B25-9DE6-08AC49E34BFA}" destId="{E685ED9F-A6A4-4AD2-8C61-8885899F6CFC}" srcOrd="0" destOrd="0" presId="urn:microsoft.com/office/officeart/2008/layout/VerticalCurvedList"/>
    <dgm:cxn modelId="{8B96B946-E189-4E85-93DD-FB480B208A47}" srcId="{584409C6-4D3B-4B25-9DE6-08AC49E34BFA}" destId="{7AA05D7F-B668-4321-B3FE-96431FE33D52}" srcOrd="4" destOrd="0" parTransId="{FE0C783C-AADA-43CD-AA6D-0CF25B5B1918}" sibTransId="{F18FDCB5-40DF-4F10-BE57-EFC81B11F5DE}"/>
    <dgm:cxn modelId="{1D707B48-38FA-43D2-BD61-1D1A71821AB3}" srcId="{584409C6-4D3B-4B25-9DE6-08AC49E34BFA}" destId="{4CE76910-F48A-469B-A2EF-33F31F673D67}" srcOrd="3" destOrd="0" parTransId="{F33BE0E8-BCF4-49F1-BE5F-6CA5F8CDC7E6}" sibTransId="{0934C86F-D3D6-4D3F-9526-6521B944D7A4}"/>
    <dgm:cxn modelId="{6A29F47E-0552-4938-85F5-41F6CD35D413}" type="presOf" srcId="{AA90735A-2901-4B99-B27E-A68A5FC2FD61}" destId="{37F1F14C-7E82-4417-A318-F89D0D06F9E3}" srcOrd="0" destOrd="0" presId="urn:microsoft.com/office/officeart/2008/layout/VerticalCurvedList"/>
    <dgm:cxn modelId="{AC7B867F-0686-4411-9708-B8BB388AA794}" type="presOf" srcId="{ABF9C4C9-496F-4465-9973-FB1FC381E44F}" destId="{E9680142-161B-4F10-B385-6778975946EE}" srcOrd="0" destOrd="0" presId="urn:microsoft.com/office/officeart/2008/layout/VerticalCurvedList"/>
    <dgm:cxn modelId="{558FE1A6-620C-4708-A6E9-49F8A2303DE9}" srcId="{584409C6-4D3B-4B25-9DE6-08AC49E34BFA}" destId="{8F349FA4-6A79-45F4-B1D9-909E11C027B5}" srcOrd="2" destOrd="0" parTransId="{B60994CB-FF1B-45B4-8B05-2F8DFAA9BEBD}" sibTransId="{C6499578-B745-4A38-B26C-32805594D80C}"/>
    <dgm:cxn modelId="{0CF292D7-9C41-43E6-85BC-ED641B54AF6A}" type="presOf" srcId="{8E3ABB04-D97E-4E9E-8627-2B4BAA5B62AF}" destId="{9B03C498-6C16-4A92-89F2-0FA0830E89EB}" srcOrd="0" destOrd="0" presId="urn:microsoft.com/office/officeart/2008/layout/VerticalCurvedList"/>
    <dgm:cxn modelId="{93FF46D8-5290-464B-8952-4F0E09D7151A}" type="presOf" srcId="{17734569-A676-47F6-B950-501ECF5E4048}" destId="{A32222BE-B184-4B61-93CB-6A05830E85D1}" srcOrd="0" destOrd="0" presId="urn:microsoft.com/office/officeart/2008/layout/VerticalCurvedList"/>
    <dgm:cxn modelId="{31EBBFE7-4287-4EAD-A0E0-E6A8F77BF2BE}" type="presOf" srcId="{4CE76910-F48A-469B-A2EF-33F31F673D67}" destId="{282E2683-2A00-4EB5-8B30-5BFDA7D225D2}" srcOrd="0" destOrd="0" presId="urn:microsoft.com/office/officeart/2008/layout/VerticalCurvedList"/>
    <dgm:cxn modelId="{199301ED-BD00-4771-BAA0-7ED44C22B271}" srcId="{584409C6-4D3B-4B25-9DE6-08AC49E34BFA}" destId="{AA90735A-2901-4B99-B27E-A68A5FC2FD61}" srcOrd="6" destOrd="0" parTransId="{3D6D5B24-13FE-4136-BD19-C97DAE3C6B70}" sibTransId="{BF78AACB-B95B-4546-BF25-00C92ED9314D}"/>
    <dgm:cxn modelId="{0A20B1ED-69DA-44CF-A521-81C9229D1443}" type="presOf" srcId="{7AA05D7F-B668-4321-B3FE-96431FE33D52}" destId="{E5429F77-18E6-409D-8DC6-42A5E352C114}" srcOrd="0" destOrd="0" presId="urn:microsoft.com/office/officeart/2008/layout/VerticalCurvedList"/>
    <dgm:cxn modelId="{B53DE79E-D310-4686-B3F7-2366D004755F}" type="presParOf" srcId="{E685ED9F-A6A4-4AD2-8C61-8885899F6CFC}" destId="{C6A52697-4116-4029-8CD9-7D586020B307}" srcOrd="0" destOrd="0" presId="urn:microsoft.com/office/officeart/2008/layout/VerticalCurvedList"/>
    <dgm:cxn modelId="{3CFC43B3-E0DD-4D86-8F51-A73A6D552D83}" type="presParOf" srcId="{C6A52697-4116-4029-8CD9-7D586020B307}" destId="{D7E47C52-70F9-45CB-9BA1-2C7DF52AA81D}" srcOrd="0" destOrd="0" presId="urn:microsoft.com/office/officeart/2008/layout/VerticalCurvedList"/>
    <dgm:cxn modelId="{6583A2D4-5B13-4968-8470-665AB4A65BE6}" type="presParOf" srcId="{D7E47C52-70F9-45CB-9BA1-2C7DF52AA81D}" destId="{4A0E344C-DBC9-4BF5-8A58-C7FBA9BCEA3C}" srcOrd="0" destOrd="0" presId="urn:microsoft.com/office/officeart/2008/layout/VerticalCurvedList"/>
    <dgm:cxn modelId="{B2AF1A75-9EC9-482A-849E-1171092B61DB}" type="presParOf" srcId="{D7E47C52-70F9-45CB-9BA1-2C7DF52AA81D}" destId="{E9680142-161B-4F10-B385-6778975946EE}" srcOrd="1" destOrd="0" presId="urn:microsoft.com/office/officeart/2008/layout/VerticalCurvedList"/>
    <dgm:cxn modelId="{2815E9AE-398E-4920-9589-C2BD756A8597}" type="presParOf" srcId="{D7E47C52-70F9-45CB-9BA1-2C7DF52AA81D}" destId="{0FD46CCF-EEF9-4DA7-B861-B30A9FC6FBDA}" srcOrd="2" destOrd="0" presId="urn:microsoft.com/office/officeart/2008/layout/VerticalCurvedList"/>
    <dgm:cxn modelId="{6DC938E6-1432-40AE-B81C-5BC8630FA921}" type="presParOf" srcId="{D7E47C52-70F9-45CB-9BA1-2C7DF52AA81D}" destId="{62238805-5D54-4740-83FA-5397F43425D5}" srcOrd="3" destOrd="0" presId="urn:microsoft.com/office/officeart/2008/layout/VerticalCurvedList"/>
    <dgm:cxn modelId="{1B8FCF08-8750-4478-8334-868835FD9FCD}" type="presParOf" srcId="{C6A52697-4116-4029-8CD9-7D586020B307}" destId="{A32222BE-B184-4B61-93CB-6A05830E85D1}" srcOrd="1" destOrd="0" presId="urn:microsoft.com/office/officeart/2008/layout/VerticalCurvedList"/>
    <dgm:cxn modelId="{21FB1819-E460-448F-B3F7-BECC665E345F}" type="presParOf" srcId="{C6A52697-4116-4029-8CD9-7D586020B307}" destId="{21AD3E6B-EA43-4AD3-BB6F-A024AD31729B}" srcOrd="2" destOrd="0" presId="urn:microsoft.com/office/officeart/2008/layout/VerticalCurvedList"/>
    <dgm:cxn modelId="{498ECE10-28F5-4908-9414-F548662837F9}" type="presParOf" srcId="{21AD3E6B-EA43-4AD3-BB6F-A024AD31729B}" destId="{4FD61AFB-C3C6-450E-942C-2430F0A0E970}" srcOrd="0" destOrd="0" presId="urn:microsoft.com/office/officeart/2008/layout/VerticalCurvedList"/>
    <dgm:cxn modelId="{5FACA7E1-8040-477E-9B24-EC3C7EEBB970}" type="presParOf" srcId="{C6A52697-4116-4029-8CD9-7D586020B307}" destId="{27532C6E-AF93-44A3-9B5D-DE28A5A28E63}" srcOrd="3" destOrd="0" presId="urn:microsoft.com/office/officeart/2008/layout/VerticalCurvedList"/>
    <dgm:cxn modelId="{6E7CFB42-FDDB-45CC-8F9E-2B835CD3368A}" type="presParOf" srcId="{C6A52697-4116-4029-8CD9-7D586020B307}" destId="{F9571B3B-E230-4EBB-9DAE-704C681181FD}" srcOrd="4" destOrd="0" presId="urn:microsoft.com/office/officeart/2008/layout/VerticalCurvedList"/>
    <dgm:cxn modelId="{55238724-C6CF-462E-9EB7-D50D4AD68226}" type="presParOf" srcId="{F9571B3B-E230-4EBB-9DAE-704C681181FD}" destId="{A77717C9-321B-4C36-84B2-93B6DAE0DBE2}" srcOrd="0" destOrd="0" presId="urn:microsoft.com/office/officeart/2008/layout/VerticalCurvedList"/>
    <dgm:cxn modelId="{91EBDC52-8B7E-4004-840A-A42572053AE5}" type="presParOf" srcId="{C6A52697-4116-4029-8CD9-7D586020B307}" destId="{436697C1-48C8-4610-B795-0347182C9553}" srcOrd="5" destOrd="0" presId="urn:microsoft.com/office/officeart/2008/layout/VerticalCurvedList"/>
    <dgm:cxn modelId="{9A3ED4A2-13E8-4518-B751-0F0E9C4C6FA0}" type="presParOf" srcId="{C6A52697-4116-4029-8CD9-7D586020B307}" destId="{38C2E2AE-55A6-44C2-8DA8-8B329E2E8B0A}" srcOrd="6" destOrd="0" presId="urn:microsoft.com/office/officeart/2008/layout/VerticalCurvedList"/>
    <dgm:cxn modelId="{7D1EF17D-CF40-4F5F-860F-54D227B32FB7}" type="presParOf" srcId="{38C2E2AE-55A6-44C2-8DA8-8B329E2E8B0A}" destId="{A02017A3-DB22-4C03-93DC-93278C7E8DF8}" srcOrd="0" destOrd="0" presId="urn:microsoft.com/office/officeart/2008/layout/VerticalCurvedList"/>
    <dgm:cxn modelId="{F0D873CC-FE05-432C-AEAC-8B526A5A9E79}" type="presParOf" srcId="{C6A52697-4116-4029-8CD9-7D586020B307}" destId="{282E2683-2A00-4EB5-8B30-5BFDA7D225D2}" srcOrd="7" destOrd="0" presId="urn:microsoft.com/office/officeart/2008/layout/VerticalCurvedList"/>
    <dgm:cxn modelId="{1CD7C57B-66D3-4D19-9701-6F76F32C4E9A}" type="presParOf" srcId="{C6A52697-4116-4029-8CD9-7D586020B307}" destId="{DAA06471-33E0-470E-9C15-3BAD4D4D041C}" srcOrd="8" destOrd="0" presId="urn:microsoft.com/office/officeart/2008/layout/VerticalCurvedList"/>
    <dgm:cxn modelId="{775DFC33-2190-416F-8BFC-73B30E1F87CE}" type="presParOf" srcId="{DAA06471-33E0-470E-9C15-3BAD4D4D041C}" destId="{993ABBFE-E6C0-4DE9-A4A5-D9B370907D84}" srcOrd="0" destOrd="0" presId="urn:microsoft.com/office/officeart/2008/layout/VerticalCurvedList"/>
    <dgm:cxn modelId="{E9EB3B0C-CB46-440B-BE98-990173B04A90}" type="presParOf" srcId="{C6A52697-4116-4029-8CD9-7D586020B307}" destId="{E5429F77-18E6-409D-8DC6-42A5E352C114}" srcOrd="9" destOrd="0" presId="urn:microsoft.com/office/officeart/2008/layout/VerticalCurvedList"/>
    <dgm:cxn modelId="{B8DC3B61-70CD-4396-B8E4-C829E312C513}" type="presParOf" srcId="{C6A52697-4116-4029-8CD9-7D586020B307}" destId="{FD6DBB0A-2CD2-4CEA-A6A9-E2D1CA00877C}" srcOrd="10" destOrd="0" presId="urn:microsoft.com/office/officeart/2008/layout/VerticalCurvedList"/>
    <dgm:cxn modelId="{B0AA95E9-0A44-480D-B98C-080CA09B3778}" type="presParOf" srcId="{FD6DBB0A-2CD2-4CEA-A6A9-E2D1CA00877C}" destId="{385CC98F-AEED-4EB7-8033-39F96DB73B5B}" srcOrd="0" destOrd="0" presId="urn:microsoft.com/office/officeart/2008/layout/VerticalCurvedList"/>
    <dgm:cxn modelId="{25958DEE-934F-48ED-99F7-EA6063A3D73F}" type="presParOf" srcId="{C6A52697-4116-4029-8CD9-7D586020B307}" destId="{9B03C498-6C16-4A92-89F2-0FA0830E89EB}" srcOrd="11" destOrd="0" presId="urn:microsoft.com/office/officeart/2008/layout/VerticalCurvedList"/>
    <dgm:cxn modelId="{C57CE226-A2A3-47F0-8856-1E3E410CFDF6}" type="presParOf" srcId="{C6A52697-4116-4029-8CD9-7D586020B307}" destId="{B7499618-B6A6-4EBB-B8B7-CF8FE8063F36}" srcOrd="12" destOrd="0" presId="urn:microsoft.com/office/officeart/2008/layout/VerticalCurvedList"/>
    <dgm:cxn modelId="{836278BF-D217-4B43-B697-E12EB15D59C5}" type="presParOf" srcId="{B7499618-B6A6-4EBB-B8B7-CF8FE8063F36}" destId="{994419D9-6D43-48AE-BE8E-E85BE645CAF9}" srcOrd="0" destOrd="0" presId="urn:microsoft.com/office/officeart/2008/layout/VerticalCurvedList"/>
    <dgm:cxn modelId="{7C86722A-7EB1-4685-9BC3-893BA3DC7DFC}" type="presParOf" srcId="{C6A52697-4116-4029-8CD9-7D586020B307}" destId="{37F1F14C-7E82-4417-A318-F89D0D06F9E3}" srcOrd="13" destOrd="0" presId="urn:microsoft.com/office/officeart/2008/layout/VerticalCurvedList"/>
    <dgm:cxn modelId="{E5201796-2B4C-4E49-8DEA-8B0818133BE5}" type="presParOf" srcId="{C6A52697-4116-4029-8CD9-7D586020B307}" destId="{62B040CA-D4E4-4ECC-901C-14550EF1ED2F}" srcOrd="14" destOrd="0" presId="urn:microsoft.com/office/officeart/2008/layout/VerticalCurvedList"/>
    <dgm:cxn modelId="{4DC9FB47-96FF-4D97-BA8B-C02AF86E4648}" type="presParOf" srcId="{62B040CA-D4E4-4ECC-901C-14550EF1ED2F}" destId="{22C36010-9A98-4965-9A44-617DE306DCD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4409C6-4D3B-4B25-9DE6-08AC49E34BF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7734569-A676-47F6-B950-501ECF5E4048}">
      <dgm:prSet phldrT="[Text]"/>
      <dgm:spPr/>
      <dgm:t>
        <a:bodyPr/>
        <a:lstStyle/>
        <a:p>
          <a:r>
            <a:rPr lang="en-US" dirty="0">
              <a:solidFill>
                <a:srgbClr val="FF0000"/>
              </a:solidFill>
            </a:rPr>
            <a:t>Branding and Goal Setting</a:t>
          </a:r>
        </a:p>
      </dgm:t>
    </dgm:pt>
    <dgm:pt modelId="{1456EB1E-18E1-4142-BF8A-1958424AC3AD}" type="parTrans" cxnId="{A86BD416-5FBA-4FE5-98AF-60584A7376C1}">
      <dgm:prSet/>
      <dgm:spPr/>
      <dgm:t>
        <a:bodyPr/>
        <a:lstStyle/>
        <a:p>
          <a:endParaRPr lang="en-US"/>
        </a:p>
      </dgm:t>
    </dgm:pt>
    <dgm:pt modelId="{ABF9C4C9-496F-4465-9973-FB1FC381E44F}" type="sibTrans" cxnId="{A86BD416-5FBA-4FE5-98AF-60584A7376C1}">
      <dgm:prSet/>
      <dgm:spPr/>
      <dgm:t>
        <a:bodyPr/>
        <a:lstStyle/>
        <a:p>
          <a:endParaRPr lang="en-US"/>
        </a:p>
      </dgm:t>
    </dgm:pt>
    <dgm:pt modelId="{867E044F-C7EF-4895-BC26-61B4F1B3686E}">
      <dgm:prSet phldrT="[Text]"/>
      <dgm:spPr/>
      <dgm:t>
        <a:bodyPr/>
        <a:lstStyle/>
        <a:p>
          <a:r>
            <a:rPr lang="en-US" dirty="0"/>
            <a:t>Business and Competitor Audit</a:t>
          </a:r>
        </a:p>
      </dgm:t>
    </dgm:pt>
    <dgm:pt modelId="{66B33920-A4F6-474E-BACA-2C7C875BAD9C}" type="parTrans" cxnId="{D2007F15-D340-491F-A016-EC7CA352FC29}">
      <dgm:prSet/>
      <dgm:spPr/>
      <dgm:t>
        <a:bodyPr/>
        <a:lstStyle/>
        <a:p>
          <a:endParaRPr lang="en-US"/>
        </a:p>
      </dgm:t>
    </dgm:pt>
    <dgm:pt modelId="{B6DC54CA-F487-4A7A-80DE-0E494EFC3CB8}" type="sibTrans" cxnId="{D2007F15-D340-491F-A016-EC7CA352FC29}">
      <dgm:prSet/>
      <dgm:spPr/>
      <dgm:t>
        <a:bodyPr/>
        <a:lstStyle/>
        <a:p>
          <a:endParaRPr lang="en-US"/>
        </a:p>
      </dgm:t>
    </dgm:pt>
    <dgm:pt modelId="{8F349FA4-6A79-45F4-B1D9-909E11C027B5}">
      <dgm:prSet phldrT="[Text]"/>
      <dgm:spPr/>
      <dgm:t>
        <a:bodyPr/>
        <a:lstStyle/>
        <a:p>
          <a:r>
            <a:rPr lang="en-US" dirty="0"/>
            <a:t>Listening and Research</a:t>
          </a:r>
        </a:p>
      </dgm:t>
    </dgm:pt>
    <dgm:pt modelId="{B60994CB-FF1B-45B4-8B05-2F8DFAA9BEBD}" type="parTrans" cxnId="{558FE1A6-620C-4708-A6E9-49F8A2303DE9}">
      <dgm:prSet/>
      <dgm:spPr/>
      <dgm:t>
        <a:bodyPr/>
        <a:lstStyle/>
        <a:p>
          <a:endParaRPr lang="en-US"/>
        </a:p>
      </dgm:t>
    </dgm:pt>
    <dgm:pt modelId="{C6499578-B745-4A38-B26C-32805594D80C}" type="sibTrans" cxnId="{558FE1A6-620C-4708-A6E9-49F8A2303DE9}">
      <dgm:prSet/>
      <dgm:spPr/>
      <dgm:t>
        <a:bodyPr/>
        <a:lstStyle/>
        <a:p>
          <a:endParaRPr lang="en-US"/>
        </a:p>
      </dgm:t>
    </dgm:pt>
    <dgm:pt modelId="{4CE76910-F48A-469B-A2EF-33F31F673D67}">
      <dgm:prSet/>
      <dgm:spPr/>
      <dgm:t>
        <a:bodyPr/>
        <a:lstStyle/>
        <a:p>
          <a:r>
            <a:rPr lang="en-US" dirty="0"/>
            <a:t>Target Audiences</a:t>
          </a:r>
        </a:p>
      </dgm:t>
    </dgm:pt>
    <dgm:pt modelId="{F33BE0E8-BCF4-49F1-BE5F-6CA5F8CDC7E6}" type="parTrans" cxnId="{1D707B48-38FA-43D2-BD61-1D1A71821AB3}">
      <dgm:prSet/>
      <dgm:spPr/>
      <dgm:t>
        <a:bodyPr/>
        <a:lstStyle/>
        <a:p>
          <a:endParaRPr lang="en-US"/>
        </a:p>
      </dgm:t>
    </dgm:pt>
    <dgm:pt modelId="{0934C86F-D3D6-4D3F-9526-6521B944D7A4}" type="sibTrans" cxnId="{1D707B48-38FA-43D2-BD61-1D1A71821AB3}">
      <dgm:prSet/>
      <dgm:spPr/>
      <dgm:t>
        <a:bodyPr/>
        <a:lstStyle/>
        <a:p>
          <a:endParaRPr lang="en-US"/>
        </a:p>
      </dgm:t>
    </dgm:pt>
    <dgm:pt modelId="{7AA05D7F-B668-4321-B3FE-96431FE33D52}">
      <dgm:prSet/>
      <dgm:spPr/>
      <dgm:t>
        <a:bodyPr/>
        <a:lstStyle/>
        <a:p>
          <a:r>
            <a:rPr lang="en-US" dirty="0"/>
            <a:t>Social Media Platforms and Strategies</a:t>
          </a:r>
        </a:p>
      </dgm:t>
    </dgm:pt>
    <dgm:pt modelId="{FE0C783C-AADA-43CD-AA6D-0CF25B5B1918}" type="parTrans" cxnId="{8B96B946-E189-4E85-93DD-FB480B208A47}">
      <dgm:prSet/>
      <dgm:spPr/>
      <dgm:t>
        <a:bodyPr/>
        <a:lstStyle/>
        <a:p>
          <a:endParaRPr lang="en-US"/>
        </a:p>
      </dgm:t>
    </dgm:pt>
    <dgm:pt modelId="{F18FDCB5-40DF-4F10-BE57-EFC81B11F5DE}" type="sibTrans" cxnId="{8B96B946-E189-4E85-93DD-FB480B208A47}">
      <dgm:prSet/>
      <dgm:spPr/>
      <dgm:t>
        <a:bodyPr/>
        <a:lstStyle/>
        <a:p>
          <a:endParaRPr lang="en-US"/>
        </a:p>
      </dgm:t>
    </dgm:pt>
    <dgm:pt modelId="{8E3ABB04-D97E-4E9E-8627-2B4BAA5B62AF}">
      <dgm:prSet/>
      <dgm:spPr/>
      <dgm:t>
        <a:bodyPr/>
        <a:lstStyle/>
        <a:p>
          <a:r>
            <a:rPr lang="en-US" dirty="0"/>
            <a:t>Content Marketing</a:t>
          </a:r>
        </a:p>
      </dgm:t>
    </dgm:pt>
    <dgm:pt modelId="{5417045F-2EB4-4970-8847-82B01C15A16E}" type="parTrans" cxnId="{2E370208-582F-48B0-991E-59935050474C}">
      <dgm:prSet/>
      <dgm:spPr/>
      <dgm:t>
        <a:bodyPr/>
        <a:lstStyle/>
        <a:p>
          <a:endParaRPr lang="en-US"/>
        </a:p>
      </dgm:t>
    </dgm:pt>
    <dgm:pt modelId="{EEAF0C8E-2AC6-4B70-83E8-4267541D349A}" type="sibTrans" cxnId="{2E370208-582F-48B0-991E-59935050474C}">
      <dgm:prSet/>
      <dgm:spPr/>
      <dgm:t>
        <a:bodyPr/>
        <a:lstStyle/>
        <a:p>
          <a:endParaRPr lang="en-US"/>
        </a:p>
      </dgm:t>
    </dgm:pt>
    <dgm:pt modelId="{AA90735A-2901-4B99-B27E-A68A5FC2FD61}">
      <dgm:prSet/>
      <dgm:spPr/>
      <dgm:t>
        <a:bodyPr/>
        <a:lstStyle/>
        <a:p>
          <a:r>
            <a:rPr lang="en-US" dirty="0"/>
            <a:t>Analytics</a:t>
          </a:r>
        </a:p>
      </dgm:t>
    </dgm:pt>
    <dgm:pt modelId="{3D6D5B24-13FE-4136-BD19-C97DAE3C6B70}" type="parTrans" cxnId="{199301ED-BD00-4771-BAA0-7ED44C22B271}">
      <dgm:prSet/>
      <dgm:spPr/>
      <dgm:t>
        <a:bodyPr/>
        <a:lstStyle/>
        <a:p>
          <a:endParaRPr lang="en-US"/>
        </a:p>
      </dgm:t>
    </dgm:pt>
    <dgm:pt modelId="{BF78AACB-B95B-4546-BF25-00C92ED9314D}" type="sibTrans" cxnId="{199301ED-BD00-4771-BAA0-7ED44C22B271}">
      <dgm:prSet/>
      <dgm:spPr/>
      <dgm:t>
        <a:bodyPr/>
        <a:lstStyle/>
        <a:p>
          <a:endParaRPr lang="en-US"/>
        </a:p>
      </dgm:t>
    </dgm:pt>
    <dgm:pt modelId="{E685ED9F-A6A4-4AD2-8C61-8885899F6CFC}" type="pres">
      <dgm:prSet presAssocID="{584409C6-4D3B-4B25-9DE6-08AC49E34BFA}" presName="Name0" presStyleCnt="0">
        <dgm:presLayoutVars>
          <dgm:chMax val="7"/>
          <dgm:chPref val="7"/>
          <dgm:dir/>
        </dgm:presLayoutVars>
      </dgm:prSet>
      <dgm:spPr/>
    </dgm:pt>
    <dgm:pt modelId="{C6A52697-4116-4029-8CD9-7D586020B307}" type="pres">
      <dgm:prSet presAssocID="{584409C6-4D3B-4B25-9DE6-08AC49E34BFA}" presName="Name1" presStyleCnt="0"/>
      <dgm:spPr/>
    </dgm:pt>
    <dgm:pt modelId="{D7E47C52-70F9-45CB-9BA1-2C7DF52AA81D}" type="pres">
      <dgm:prSet presAssocID="{584409C6-4D3B-4B25-9DE6-08AC49E34BFA}" presName="cycle" presStyleCnt="0"/>
      <dgm:spPr/>
    </dgm:pt>
    <dgm:pt modelId="{4A0E344C-DBC9-4BF5-8A58-C7FBA9BCEA3C}" type="pres">
      <dgm:prSet presAssocID="{584409C6-4D3B-4B25-9DE6-08AC49E34BFA}" presName="srcNode" presStyleLbl="node1" presStyleIdx="0" presStyleCnt="7"/>
      <dgm:spPr/>
    </dgm:pt>
    <dgm:pt modelId="{E9680142-161B-4F10-B385-6778975946EE}" type="pres">
      <dgm:prSet presAssocID="{584409C6-4D3B-4B25-9DE6-08AC49E34BFA}" presName="conn" presStyleLbl="parChTrans1D2" presStyleIdx="0" presStyleCnt="1"/>
      <dgm:spPr/>
    </dgm:pt>
    <dgm:pt modelId="{0FD46CCF-EEF9-4DA7-B861-B30A9FC6FBDA}" type="pres">
      <dgm:prSet presAssocID="{584409C6-4D3B-4B25-9DE6-08AC49E34BFA}" presName="extraNode" presStyleLbl="node1" presStyleIdx="0" presStyleCnt="7"/>
      <dgm:spPr/>
    </dgm:pt>
    <dgm:pt modelId="{62238805-5D54-4740-83FA-5397F43425D5}" type="pres">
      <dgm:prSet presAssocID="{584409C6-4D3B-4B25-9DE6-08AC49E34BFA}" presName="dstNode" presStyleLbl="node1" presStyleIdx="0" presStyleCnt="7"/>
      <dgm:spPr/>
    </dgm:pt>
    <dgm:pt modelId="{A32222BE-B184-4B61-93CB-6A05830E85D1}" type="pres">
      <dgm:prSet presAssocID="{17734569-A676-47F6-B950-501ECF5E4048}" presName="text_1" presStyleLbl="node1" presStyleIdx="0" presStyleCnt="7">
        <dgm:presLayoutVars>
          <dgm:bulletEnabled val="1"/>
        </dgm:presLayoutVars>
      </dgm:prSet>
      <dgm:spPr/>
    </dgm:pt>
    <dgm:pt modelId="{21AD3E6B-EA43-4AD3-BB6F-A024AD31729B}" type="pres">
      <dgm:prSet presAssocID="{17734569-A676-47F6-B950-501ECF5E4048}" presName="accent_1" presStyleCnt="0"/>
      <dgm:spPr/>
    </dgm:pt>
    <dgm:pt modelId="{4FD61AFB-C3C6-450E-942C-2430F0A0E970}" type="pres">
      <dgm:prSet presAssocID="{17734569-A676-47F6-B950-501ECF5E4048}" presName="accentRepeatNode" presStyleLbl="solidFgAcc1" presStyleIdx="0" presStyleCnt="7"/>
      <dgm:spPr/>
    </dgm:pt>
    <dgm:pt modelId="{27532C6E-AF93-44A3-9B5D-DE28A5A28E63}" type="pres">
      <dgm:prSet presAssocID="{867E044F-C7EF-4895-BC26-61B4F1B3686E}" presName="text_2" presStyleLbl="node1" presStyleIdx="1" presStyleCnt="7">
        <dgm:presLayoutVars>
          <dgm:bulletEnabled val="1"/>
        </dgm:presLayoutVars>
      </dgm:prSet>
      <dgm:spPr/>
    </dgm:pt>
    <dgm:pt modelId="{F9571B3B-E230-4EBB-9DAE-704C681181FD}" type="pres">
      <dgm:prSet presAssocID="{867E044F-C7EF-4895-BC26-61B4F1B3686E}" presName="accent_2" presStyleCnt="0"/>
      <dgm:spPr/>
    </dgm:pt>
    <dgm:pt modelId="{A77717C9-321B-4C36-84B2-93B6DAE0DBE2}" type="pres">
      <dgm:prSet presAssocID="{867E044F-C7EF-4895-BC26-61B4F1B3686E}" presName="accentRepeatNode" presStyleLbl="solidFgAcc1" presStyleIdx="1" presStyleCnt="7"/>
      <dgm:spPr/>
    </dgm:pt>
    <dgm:pt modelId="{436697C1-48C8-4610-B795-0347182C9553}" type="pres">
      <dgm:prSet presAssocID="{8F349FA4-6A79-45F4-B1D9-909E11C027B5}" presName="text_3" presStyleLbl="node1" presStyleIdx="2" presStyleCnt="7">
        <dgm:presLayoutVars>
          <dgm:bulletEnabled val="1"/>
        </dgm:presLayoutVars>
      </dgm:prSet>
      <dgm:spPr/>
    </dgm:pt>
    <dgm:pt modelId="{38C2E2AE-55A6-44C2-8DA8-8B329E2E8B0A}" type="pres">
      <dgm:prSet presAssocID="{8F349FA4-6A79-45F4-B1D9-909E11C027B5}" presName="accent_3" presStyleCnt="0"/>
      <dgm:spPr/>
    </dgm:pt>
    <dgm:pt modelId="{A02017A3-DB22-4C03-93DC-93278C7E8DF8}" type="pres">
      <dgm:prSet presAssocID="{8F349FA4-6A79-45F4-B1D9-909E11C027B5}" presName="accentRepeatNode" presStyleLbl="solidFgAcc1" presStyleIdx="2" presStyleCnt="7"/>
      <dgm:spPr/>
    </dgm:pt>
    <dgm:pt modelId="{282E2683-2A00-4EB5-8B30-5BFDA7D225D2}" type="pres">
      <dgm:prSet presAssocID="{4CE76910-F48A-469B-A2EF-33F31F673D67}" presName="text_4" presStyleLbl="node1" presStyleIdx="3" presStyleCnt="7">
        <dgm:presLayoutVars>
          <dgm:bulletEnabled val="1"/>
        </dgm:presLayoutVars>
      </dgm:prSet>
      <dgm:spPr/>
    </dgm:pt>
    <dgm:pt modelId="{DAA06471-33E0-470E-9C15-3BAD4D4D041C}" type="pres">
      <dgm:prSet presAssocID="{4CE76910-F48A-469B-A2EF-33F31F673D67}" presName="accent_4" presStyleCnt="0"/>
      <dgm:spPr/>
    </dgm:pt>
    <dgm:pt modelId="{993ABBFE-E6C0-4DE9-A4A5-D9B370907D84}" type="pres">
      <dgm:prSet presAssocID="{4CE76910-F48A-469B-A2EF-33F31F673D67}" presName="accentRepeatNode" presStyleLbl="solidFgAcc1" presStyleIdx="3" presStyleCnt="7"/>
      <dgm:spPr/>
    </dgm:pt>
    <dgm:pt modelId="{E5429F77-18E6-409D-8DC6-42A5E352C114}" type="pres">
      <dgm:prSet presAssocID="{7AA05D7F-B668-4321-B3FE-96431FE33D52}" presName="text_5" presStyleLbl="node1" presStyleIdx="4" presStyleCnt="7">
        <dgm:presLayoutVars>
          <dgm:bulletEnabled val="1"/>
        </dgm:presLayoutVars>
      </dgm:prSet>
      <dgm:spPr/>
    </dgm:pt>
    <dgm:pt modelId="{FD6DBB0A-2CD2-4CEA-A6A9-E2D1CA00877C}" type="pres">
      <dgm:prSet presAssocID="{7AA05D7F-B668-4321-B3FE-96431FE33D52}" presName="accent_5" presStyleCnt="0"/>
      <dgm:spPr/>
    </dgm:pt>
    <dgm:pt modelId="{385CC98F-AEED-4EB7-8033-39F96DB73B5B}" type="pres">
      <dgm:prSet presAssocID="{7AA05D7F-B668-4321-B3FE-96431FE33D52}" presName="accentRepeatNode" presStyleLbl="solidFgAcc1" presStyleIdx="4" presStyleCnt="7"/>
      <dgm:spPr/>
    </dgm:pt>
    <dgm:pt modelId="{9B03C498-6C16-4A92-89F2-0FA0830E89EB}" type="pres">
      <dgm:prSet presAssocID="{8E3ABB04-D97E-4E9E-8627-2B4BAA5B62AF}" presName="text_6" presStyleLbl="node1" presStyleIdx="5" presStyleCnt="7">
        <dgm:presLayoutVars>
          <dgm:bulletEnabled val="1"/>
        </dgm:presLayoutVars>
      </dgm:prSet>
      <dgm:spPr/>
    </dgm:pt>
    <dgm:pt modelId="{B7499618-B6A6-4EBB-B8B7-CF8FE8063F36}" type="pres">
      <dgm:prSet presAssocID="{8E3ABB04-D97E-4E9E-8627-2B4BAA5B62AF}" presName="accent_6" presStyleCnt="0"/>
      <dgm:spPr/>
    </dgm:pt>
    <dgm:pt modelId="{994419D9-6D43-48AE-BE8E-E85BE645CAF9}" type="pres">
      <dgm:prSet presAssocID="{8E3ABB04-D97E-4E9E-8627-2B4BAA5B62AF}" presName="accentRepeatNode" presStyleLbl="solidFgAcc1" presStyleIdx="5" presStyleCnt="7"/>
      <dgm:spPr/>
    </dgm:pt>
    <dgm:pt modelId="{37F1F14C-7E82-4417-A318-F89D0D06F9E3}" type="pres">
      <dgm:prSet presAssocID="{AA90735A-2901-4B99-B27E-A68A5FC2FD61}" presName="text_7" presStyleLbl="node1" presStyleIdx="6" presStyleCnt="7">
        <dgm:presLayoutVars>
          <dgm:bulletEnabled val="1"/>
        </dgm:presLayoutVars>
      </dgm:prSet>
      <dgm:spPr/>
    </dgm:pt>
    <dgm:pt modelId="{62B040CA-D4E4-4ECC-901C-14550EF1ED2F}" type="pres">
      <dgm:prSet presAssocID="{AA90735A-2901-4B99-B27E-A68A5FC2FD61}" presName="accent_7" presStyleCnt="0"/>
      <dgm:spPr/>
    </dgm:pt>
    <dgm:pt modelId="{22C36010-9A98-4965-9A44-617DE306DCDF}" type="pres">
      <dgm:prSet presAssocID="{AA90735A-2901-4B99-B27E-A68A5FC2FD61}" presName="accentRepeatNode" presStyleLbl="solidFgAcc1" presStyleIdx="6" presStyleCnt="7"/>
      <dgm:spPr/>
    </dgm:pt>
  </dgm:ptLst>
  <dgm:cxnLst>
    <dgm:cxn modelId="{CBAA7D06-85D1-45C6-A1D7-E4D1C320F048}" type="presOf" srcId="{867E044F-C7EF-4895-BC26-61B4F1B3686E}" destId="{27532C6E-AF93-44A3-9B5D-DE28A5A28E63}" srcOrd="0" destOrd="0" presId="urn:microsoft.com/office/officeart/2008/layout/VerticalCurvedList"/>
    <dgm:cxn modelId="{2E370208-582F-48B0-991E-59935050474C}" srcId="{584409C6-4D3B-4B25-9DE6-08AC49E34BFA}" destId="{8E3ABB04-D97E-4E9E-8627-2B4BAA5B62AF}" srcOrd="5" destOrd="0" parTransId="{5417045F-2EB4-4970-8847-82B01C15A16E}" sibTransId="{EEAF0C8E-2AC6-4B70-83E8-4267541D349A}"/>
    <dgm:cxn modelId="{D2007F15-D340-491F-A016-EC7CA352FC29}" srcId="{584409C6-4D3B-4B25-9DE6-08AC49E34BFA}" destId="{867E044F-C7EF-4895-BC26-61B4F1B3686E}" srcOrd="1" destOrd="0" parTransId="{66B33920-A4F6-474E-BACA-2C7C875BAD9C}" sibTransId="{B6DC54CA-F487-4A7A-80DE-0E494EFC3CB8}"/>
    <dgm:cxn modelId="{A86BD416-5FBA-4FE5-98AF-60584A7376C1}" srcId="{584409C6-4D3B-4B25-9DE6-08AC49E34BFA}" destId="{17734569-A676-47F6-B950-501ECF5E4048}" srcOrd="0" destOrd="0" parTransId="{1456EB1E-18E1-4142-BF8A-1958424AC3AD}" sibTransId="{ABF9C4C9-496F-4465-9973-FB1FC381E44F}"/>
    <dgm:cxn modelId="{FC221023-ACCB-4709-B6CC-40507ADA01B9}" type="presOf" srcId="{8F349FA4-6A79-45F4-B1D9-909E11C027B5}" destId="{436697C1-48C8-4610-B795-0347182C9553}" srcOrd="0" destOrd="0" presId="urn:microsoft.com/office/officeart/2008/layout/VerticalCurvedList"/>
    <dgm:cxn modelId="{D7BD4F46-F43D-48B8-AB93-F5E100BE8AE6}" type="presOf" srcId="{584409C6-4D3B-4B25-9DE6-08AC49E34BFA}" destId="{E685ED9F-A6A4-4AD2-8C61-8885899F6CFC}" srcOrd="0" destOrd="0" presId="urn:microsoft.com/office/officeart/2008/layout/VerticalCurvedList"/>
    <dgm:cxn modelId="{8B96B946-E189-4E85-93DD-FB480B208A47}" srcId="{584409C6-4D3B-4B25-9DE6-08AC49E34BFA}" destId="{7AA05D7F-B668-4321-B3FE-96431FE33D52}" srcOrd="4" destOrd="0" parTransId="{FE0C783C-AADA-43CD-AA6D-0CF25B5B1918}" sibTransId="{F18FDCB5-40DF-4F10-BE57-EFC81B11F5DE}"/>
    <dgm:cxn modelId="{1D707B48-38FA-43D2-BD61-1D1A71821AB3}" srcId="{584409C6-4D3B-4B25-9DE6-08AC49E34BFA}" destId="{4CE76910-F48A-469B-A2EF-33F31F673D67}" srcOrd="3" destOrd="0" parTransId="{F33BE0E8-BCF4-49F1-BE5F-6CA5F8CDC7E6}" sibTransId="{0934C86F-D3D6-4D3F-9526-6521B944D7A4}"/>
    <dgm:cxn modelId="{6A29F47E-0552-4938-85F5-41F6CD35D413}" type="presOf" srcId="{AA90735A-2901-4B99-B27E-A68A5FC2FD61}" destId="{37F1F14C-7E82-4417-A318-F89D0D06F9E3}" srcOrd="0" destOrd="0" presId="urn:microsoft.com/office/officeart/2008/layout/VerticalCurvedList"/>
    <dgm:cxn modelId="{AC7B867F-0686-4411-9708-B8BB388AA794}" type="presOf" srcId="{ABF9C4C9-496F-4465-9973-FB1FC381E44F}" destId="{E9680142-161B-4F10-B385-6778975946EE}" srcOrd="0" destOrd="0" presId="urn:microsoft.com/office/officeart/2008/layout/VerticalCurvedList"/>
    <dgm:cxn modelId="{558FE1A6-620C-4708-A6E9-49F8A2303DE9}" srcId="{584409C6-4D3B-4B25-9DE6-08AC49E34BFA}" destId="{8F349FA4-6A79-45F4-B1D9-909E11C027B5}" srcOrd="2" destOrd="0" parTransId="{B60994CB-FF1B-45B4-8B05-2F8DFAA9BEBD}" sibTransId="{C6499578-B745-4A38-B26C-32805594D80C}"/>
    <dgm:cxn modelId="{0CF292D7-9C41-43E6-85BC-ED641B54AF6A}" type="presOf" srcId="{8E3ABB04-D97E-4E9E-8627-2B4BAA5B62AF}" destId="{9B03C498-6C16-4A92-89F2-0FA0830E89EB}" srcOrd="0" destOrd="0" presId="urn:microsoft.com/office/officeart/2008/layout/VerticalCurvedList"/>
    <dgm:cxn modelId="{93FF46D8-5290-464B-8952-4F0E09D7151A}" type="presOf" srcId="{17734569-A676-47F6-B950-501ECF5E4048}" destId="{A32222BE-B184-4B61-93CB-6A05830E85D1}" srcOrd="0" destOrd="0" presId="urn:microsoft.com/office/officeart/2008/layout/VerticalCurvedList"/>
    <dgm:cxn modelId="{31EBBFE7-4287-4EAD-A0E0-E6A8F77BF2BE}" type="presOf" srcId="{4CE76910-F48A-469B-A2EF-33F31F673D67}" destId="{282E2683-2A00-4EB5-8B30-5BFDA7D225D2}" srcOrd="0" destOrd="0" presId="urn:microsoft.com/office/officeart/2008/layout/VerticalCurvedList"/>
    <dgm:cxn modelId="{199301ED-BD00-4771-BAA0-7ED44C22B271}" srcId="{584409C6-4D3B-4B25-9DE6-08AC49E34BFA}" destId="{AA90735A-2901-4B99-B27E-A68A5FC2FD61}" srcOrd="6" destOrd="0" parTransId="{3D6D5B24-13FE-4136-BD19-C97DAE3C6B70}" sibTransId="{BF78AACB-B95B-4546-BF25-00C92ED9314D}"/>
    <dgm:cxn modelId="{0A20B1ED-69DA-44CF-A521-81C9229D1443}" type="presOf" srcId="{7AA05D7F-B668-4321-B3FE-96431FE33D52}" destId="{E5429F77-18E6-409D-8DC6-42A5E352C114}" srcOrd="0" destOrd="0" presId="urn:microsoft.com/office/officeart/2008/layout/VerticalCurvedList"/>
    <dgm:cxn modelId="{B53DE79E-D310-4686-B3F7-2366D004755F}" type="presParOf" srcId="{E685ED9F-A6A4-4AD2-8C61-8885899F6CFC}" destId="{C6A52697-4116-4029-8CD9-7D586020B307}" srcOrd="0" destOrd="0" presId="urn:microsoft.com/office/officeart/2008/layout/VerticalCurvedList"/>
    <dgm:cxn modelId="{3CFC43B3-E0DD-4D86-8F51-A73A6D552D83}" type="presParOf" srcId="{C6A52697-4116-4029-8CD9-7D586020B307}" destId="{D7E47C52-70F9-45CB-9BA1-2C7DF52AA81D}" srcOrd="0" destOrd="0" presId="urn:microsoft.com/office/officeart/2008/layout/VerticalCurvedList"/>
    <dgm:cxn modelId="{6583A2D4-5B13-4968-8470-665AB4A65BE6}" type="presParOf" srcId="{D7E47C52-70F9-45CB-9BA1-2C7DF52AA81D}" destId="{4A0E344C-DBC9-4BF5-8A58-C7FBA9BCEA3C}" srcOrd="0" destOrd="0" presId="urn:microsoft.com/office/officeart/2008/layout/VerticalCurvedList"/>
    <dgm:cxn modelId="{B2AF1A75-9EC9-482A-849E-1171092B61DB}" type="presParOf" srcId="{D7E47C52-70F9-45CB-9BA1-2C7DF52AA81D}" destId="{E9680142-161B-4F10-B385-6778975946EE}" srcOrd="1" destOrd="0" presId="urn:microsoft.com/office/officeart/2008/layout/VerticalCurvedList"/>
    <dgm:cxn modelId="{2815E9AE-398E-4920-9589-C2BD756A8597}" type="presParOf" srcId="{D7E47C52-70F9-45CB-9BA1-2C7DF52AA81D}" destId="{0FD46CCF-EEF9-4DA7-B861-B30A9FC6FBDA}" srcOrd="2" destOrd="0" presId="urn:microsoft.com/office/officeart/2008/layout/VerticalCurvedList"/>
    <dgm:cxn modelId="{6DC938E6-1432-40AE-B81C-5BC8630FA921}" type="presParOf" srcId="{D7E47C52-70F9-45CB-9BA1-2C7DF52AA81D}" destId="{62238805-5D54-4740-83FA-5397F43425D5}" srcOrd="3" destOrd="0" presId="urn:microsoft.com/office/officeart/2008/layout/VerticalCurvedList"/>
    <dgm:cxn modelId="{1B8FCF08-8750-4478-8334-868835FD9FCD}" type="presParOf" srcId="{C6A52697-4116-4029-8CD9-7D586020B307}" destId="{A32222BE-B184-4B61-93CB-6A05830E85D1}" srcOrd="1" destOrd="0" presId="urn:microsoft.com/office/officeart/2008/layout/VerticalCurvedList"/>
    <dgm:cxn modelId="{21FB1819-E460-448F-B3F7-BECC665E345F}" type="presParOf" srcId="{C6A52697-4116-4029-8CD9-7D586020B307}" destId="{21AD3E6B-EA43-4AD3-BB6F-A024AD31729B}" srcOrd="2" destOrd="0" presId="urn:microsoft.com/office/officeart/2008/layout/VerticalCurvedList"/>
    <dgm:cxn modelId="{498ECE10-28F5-4908-9414-F548662837F9}" type="presParOf" srcId="{21AD3E6B-EA43-4AD3-BB6F-A024AD31729B}" destId="{4FD61AFB-C3C6-450E-942C-2430F0A0E970}" srcOrd="0" destOrd="0" presId="urn:microsoft.com/office/officeart/2008/layout/VerticalCurvedList"/>
    <dgm:cxn modelId="{5FACA7E1-8040-477E-9B24-EC3C7EEBB970}" type="presParOf" srcId="{C6A52697-4116-4029-8CD9-7D586020B307}" destId="{27532C6E-AF93-44A3-9B5D-DE28A5A28E63}" srcOrd="3" destOrd="0" presId="urn:microsoft.com/office/officeart/2008/layout/VerticalCurvedList"/>
    <dgm:cxn modelId="{6E7CFB42-FDDB-45CC-8F9E-2B835CD3368A}" type="presParOf" srcId="{C6A52697-4116-4029-8CD9-7D586020B307}" destId="{F9571B3B-E230-4EBB-9DAE-704C681181FD}" srcOrd="4" destOrd="0" presId="urn:microsoft.com/office/officeart/2008/layout/VerticalCurvedList"/>
    <dgm:cxn modelId="{55238724-C6CF-462E-9EB7-D50D4AD68226}" type="presParOf" srcId="{F9571B3B-E230-4EBB-9DAE-704C681181FD}" destId="{A77717C9-321B-4C36-84B2-93B6DAE0DBE2}" srcOrd="0" destOrd="0" presId="urn:microsoft.com/office/officeart/2008/layout/VerticalCurvedList"/>
    <dgm:cxn modelId="{91EBDC52-8B7E-4004-840A-A42572053AE5}" type="presParOf" srcId="{C6A52697-4116-4029-8CD9-7D586020B307}" destId="{436697C1-48C8-4610-B795-0347182C9553}" srcOrd="5" destOrd="0" presId="urn:microsoft.com/office/officeart/2008/layout/VerticalCurvedList"/>
    <dgm:cxn modelId="{9A3ED4A2-13E8-4518-B751-0F0E9C4C6FA0}" type="presParOf" srcId="{C6A52697-4116-4029-8CD9-7D586020B307}" destId="{38C2E2AE-55A6-44C2-8DA8-8B329E2E8B0A}" srcOrd="6" destOrd="0" presId="urn:microsoft.com/office/officeart/2008/layout/VerticalCurvedList"/>
    <dgm:cxn modelId="{7D1EF17D-CF40-4F5F-860F-54D227B32FB7}" type="presParOf" srcId="{38C2E2AE-55A6-44C2-8DA8-8B329E2E8B0A}" destId="{A02017A3-DB22-4C03-93DC-93278C7E8DF8}" srcOrd="0" destOrd="0" presId="urn:microsoft.com/office/officeart/2008/layout/VerticalCurvedList"/>
    <dgm:cxn modelId="{F0D873CC-FE05-432C-AEAC-8B526A5A9E79}" type="presParOf" srcId="{C6A52697-4116-4029-8CD9-7D586020B307}" destId="{282E2683-2A00-4EB5-8B30-5BFDA7D225D2}" srcOrd="7" destOrd="0" presId="urn:microsoft.com/office/officeart/2008/layout/VerticalCurvedList"/>
    <dgm:cxn modelId="{1CD7C57B-66D3-4D19-9701-6F76F32C4E9A}" type="presParOf" srcId="{C6A52697-4116-4029-8CD9-7D586020B307}" destId="{DAA06471-33E0-470E-9C15-3BAD4D4D041C}" srcOrd="8" destOrd="0" presId="urn:microsoft.com/office/officeart/2008/layout/VerticalCurvedList"/>
    <dgm:cxn modelId="{775DFC33-2190-416F-8BFC-73B30E1F87CE}" type="presParOf" srcId="{DAA06471-33E0-470E-9C15-3BAD4D4D041C}" destId="{993ABBFE-E6C0-4DE9-A4A5-D9B370907D84}" srcOrd="0" destOrd="0" presId="urn:microsoft.com/office/officeart/2008/layout/VerticalCurvedList"/>
    <dgm:cxn modelId="{E9EB3B0C-CB46-440B-BE98-990173B04A90}" type="presParOf" srcId="{C6A52697-4116-4029-8CD9-7D586020B307}" destId="{E5429F77-18E6-409D-8DC6-42A5E352C114}" srcOrd="9" destOrd="0" presId="urn:microsoft.com/office/officeart/2008/layout/VerticalCurvedList"/>
    <dgm:cxn modelId="{B8DC3B61-70CD-4396-B8E4-C829E312C513}" type="presParOf" srcId="{C6A52697-4116-4029-8CD9-7D586020B307}" destId="{FD6DBB0A-2CD2-4CEA-A6A9-E2D1CA00877C}" srcOrd="10" destOrd="0" presId="urn:microsoft.com/office/officeart/2008/layout/VerticalCurvedList"/>
    <dgm:cxn modelId="{B0AA95E9-0A44-480D-B98C-080CA09B3778}" type="presParOf" srcId="{FD6DBB0A-2CD2-4CEA-A6A9-E2D1CA00877C}" destId="{385CC98F-AEED-4EB7-8033-39F96DB73B5B}" srcOrd="0" destOrd="0" presId="urn:microsoft.com/office/officeart/2008/layout/VerticalCurvedList"/>
    <dgm:cxn modelId="{25958DEE-934F-48ED-99F7-EA6063A3D73F}" type="presParOf" srcId="{C6A52697-4116-4029-8CD9-7D586020B307}" destId="{9B03C498-6C16-4A92-89F2-0FA0830E89EB}" srcOrd="11" destOrd="0" presId="urn:microsoft.com/office/officeart/2008/layout/VerticalCurvedList"/>
    <dgm:cxn modelId="{C57CE226-A2A3-47F0-8856-1E3E410CFDF6}" type="presParOf" srcId="{C6A52697-4116-4029-8CD9-7D586020B307}" destId="{B7499618-B6A6-4EBB-B8B7-CF8FE8063F36}" srcOrd="12" destOrd="0" presId="urn:microsoft.com/office/officeart/2008/layout/VerticalCurvedList"/>
    <dgm:cxn modelId="{836278BF-D217-4B43-B697-E12EB15D59C5}" type="presParOf" srcId="{B7499618-B6A6-4EBB-B8B7-CF8FE8063F36}" destId="{994419D9-6D43-48AE-BE8E-E85BE645CAF9}" srcOrd="0" destOrd="0" presId="urn:microsoft.com/office/officeart/2008/layout/VerticalCurvedList"/>
    <dgm:cxn modelId="{7C86722A-7EB1-4685-9BC3-893BA3DC7DFC}" type="presParOf" srcId="{C6A52697-4116-4029-8CD9-7D586020B307}" destId="{37F1F14C-7E82-4417-A318-F89D0D06F9E3}" srcOrd="13" destOrd="0" presId="urn:microsoft.com/office/officeart/2008/layout/VerticalCurvedList"/>
    <dgm:cxn modelId="{E5201796-2B4C-4E49-8DEA-8B0818133BE5}" type="presParOf" srcId="{C6A52697-4116-4029-8CD9-7D586020B307}" destId="{62B040CA-D4E4-4ECC-901C-14550EF1ED2F}" srcOrd="14" destOrd="0" presId="urn:microsoft.com/office/officeart/2008/layout/VerticalCurvedList"/>
    <dgm:cxn modelId="{4DC9FB47-96FF-4D97-BA8B-C02AF86E4648}" type="presParOf" srcId="{62B040CA-D4E4-4ECC-901C-14550EF1ED2F}" destId="{22C36010-9A98-4965-9A44-617DE306DCD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4409C6-4D3B-4B25-9DE6-08AC49E34BF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7734569-A676-47F6-B950-501ECF5E4048}">
      <dgm:prSet phldrT="[Text]"/>
      <dgm:spPr/>
      <dgm:t>
        <a:bodyPr/>
        <a:lstStyle/>
        <a:p>
          <a:r>
            <a:rPr lang="en-US" dirty="0"/>
            <a:t>Branding and Goal Setting</a:t>
          </a:r>
        </a:p>
      </dgm:t>
    </dgm:pt>
    <dgm:pt modelId="{1456EB1E-18E1-4142-BF8A-1958424AC3AD}" type="parTrans" cxnId="{A86BD416-5FBA-4FE5-98AF-60584A7376C1}">
      <dgm:prSet/>
      <dgm:spPr/>
      <dgm:t>
        <a:bodyPr/>
        <a:lstStyle/>
        <a:p>
          <a:endParaRPr lang="en-US"/>
        </a:p>
      </dgm:t>
    </dgm:pt>
    <dgm:pt modelId="{ABF9C4C9-496F-4465-9973-FB1FC381E44F}" type="sibTrans" cxnId="{A86BD416-5FBA-4FE5-98AF-60584A7376C1}">
      <dgm:prSet/>
      <dgm:spPr/>
      <dgm:t>
        <a:bodyPr/>
        <a:lstStyle/>
        <a:p>
          <a:endParaRPr lang="en-US"/>
        </a:p>
      </dgm:t>
    </dgm:pt>
    <dgm:pt modelId="{867E044F-C7EF-4895-BC26-61B4F1B3686E}">
      <dgm:prSet phldrT="[Text]"/>
      <dgm:spPr/>
      <dgm:t>
        <a:bodyPr/>
        <a:lstStyle/>
        <a:p>
          <a:r>
            <a:rPr lang="en-US" dirty="0">
              <a:solidFill>
                <a:srgbClr val="FF0000"/>
              </a:solidFill>
            </a:rPr>
            <a:t>Business and Competitor Audit</a:t>
          </a:r>
        </a:p>
      </dgm:t>
    </dgm:pt>
    <dgm:pt modelId="{66B33920-A4F6-474E-BACA-2C7C875BAD9C}" type="parTrans" cxnId="{D2007F15-D340-491F-A016-EC7CA352FC29}">
      <dgm:prSet/>
      <dgm:spPr/>
      <dgm:t>
        <a:bodyPr/>
        <a:lstStyle/>
        <a:p>
          <a:endParaRPr lang="en-US"/>
        </a:p>
      </dgm:t>
    </dgm:pt>
    <dgm:pt modelId="{B6DC54CA-F487-4A7A-80DE-0E494EFC3CB8}" type="sibTrans" cxnId="{D2007F15-D340-491F-A016-EC7CA352FC29}">
      <dgm:prSet/>
      <dgm:spPr/>
      <dgm:t>
        <a:bodyPr/>
        <a:lstStyle/>
        <a:p>
          <a:endParaRPr lang="en-US"/>
        </a:p>
      </dgm:t>
    </dgm:pt>
    <dgm:pt modelId="{8F349FA4-6A79-45F4-B1D9-909E11C027B5}">
      <dgm:prSet phldrT="[Text]"/>
      <dgm:spPr/>
      <dgm:t>
        <a:bodyPr/>
        <a:lstStyle/>
        <a:p>
          <a:r>
            <a:rPr lang="en-US" dirty="0"/>
            <a:t>Listening and Research</a:t>
          </a:r>
        </a:p>
      </dgm:t>
    </dgm:pt>
    <dgm:pt modelId="{B60994CB-FF1B-45B4-8B05-2F8DFAA9BEBD}" type="parTrans" cxnId="{558FE1A6-620C-4708-A6E9-49F8A2303DE9}">
      <dgm:prSet/>
      <dgm:spPr/>
      <dgm:t>
        <a:bodyPr/>
        <a:lstStyle/>
        <a:p>
          <a:endParaRPr lang="en-US"/>
        </a:p>
      </dgm:t>
    </dgm:pt>
    <dgm:pt modelId="{C6499578-B745-4A38-B26C-32805594D80C}" type="sibTrans" cxnId="{558FE1A6-620C-4708-A6E9-49F8A2303DE9}">
      <dgm:prSet/>
      <dgm:spPr/>
      <dgm:t>
        <a:bodyPr/>
        <a:lstStyle/>
        <a:p>
          <a:endParaRPr lang="en-US"/>
        </a:p>
      </dgm:t>
    </dgm:pt>
    <dgm:pt modelId="{4CE76910-F48A-469B-A2EF-33F31F673D67}">
      <dgm:prSet/>
      <dgm:spPr/>
      <dgm:t>
        <a:bodyPr/>
        <a:lstStyle/>
        <a:p>
          <a:r>
            <a:rPr lang="en-US" dirty="0"/>
            <a:t>Target Audiences</a:t>
          </a:r>
        </a:p>
      </dgm:t>
    </dgm:pt>
    <dgm:pt modelId="{F33BE0E8-BCF4-49F1-BE5F-6CA5F8CDC7E6}" type="parTrans" cxnId="{1D707B48-38FA-43D2-BD61-1D1A71821AB3}">
      <dgm:prSet/>
      <dgm:spPr/>
      <dgm:t>
        <a:bodyPr/>
        <a:lstStyle/>
        <a:p>
          <a:endParaRPr lang="en-US"/>
        </a:p>
      </dgm:t>
    </dgm:pt>
    <dgm:pt modelId="{0934C86F-D3D6-4D3F-9526-6521B944D7A4}" type="sibTrans" cxnId="{1D707B48-38FA-43D2-BD61-1D1A71821AB3}">
      <dgm:prSet/>
      <dgm:spPr/>
      <dgm:t>
        <a:bodyPr/>
        <a:lstStyle/>
        <a:p>
          <a:endParaRPr lang="en-US"/>
        </a:p>
      </dgm:t>
    </dgm:pt>
    <dgm:pt modelId="{7AA05D7F-B668-4321-B3FE-96431FE33D52}">
      <dgm:prSet/>
      <dgm:spPr/>
      <dgm:t>
        <a:bodyPr/>
        <a:lstStyle/>
        <a:p>
          <a:r>
            <a:rPr lang="en-US" dirty="0"/>
            <a:t>Social Media Platforms and Strategies</a:t>
          </a:r>
        </a:p>
      </dgm:t>
    </dgm:pt>
    <dgm:pt modelId="{FE0C783C-AADA-43CD-AA6D-0CF25B5B1918}" type="parTrans" cxnId="{8B96B946-E189-4E85-93DD-FB480B208A47}">
      <dgm:prSet/>
      <dgm:spPr/>
      <dgm:t>
        <a:bodyPr/>
        <a:lstStyle/>
        <a:p>
          <a:endParaRPr lang="en-US"/>
        </a:p>
      </dgm:t>
    </dgm:pt>
    <dgm:pt modelId="{F18FDCB5-40DF-4F10-BE57-EFC81B11F5DE}" type="sibTrans" cxnId="{8B96B946-E189-4E85-93DD-FB480B208A47}">
      <dgm:prSet/>
      <dgm:spPr/>
      <dgm:t>
        <a:bodyPr/>
        <a:lstStyle/>
        <a:p>
          <a:endParaRPr lang="en-US"/>
        </a:p>
      </dgm:t>
    </dgm:pt>
    <dgm:pt modelId="{8E3ABB04-D97E-4E9E-8627-2B4BAA5B62AF}">
      <dgm:prSet/>
      <dgm:spPr/>
      <dgm:t>
        <a:bodyPr/>
        <a:lstStyle/>
        <a:p>
          <a:r>
            <a:rPr lang="en-US" dirty="0"/>
            <a:t>Content Marketing</a:t>
          </a:r>
        </a:p>
      </dgm:t>
    </dgm:pt>
    <dgm:pt modelId="{5417045F-2EB4-4970-8847-82B01C15A16E}" type="parTrans" cxnId="{2E370208-582F-48B0-991E-59935050474C}">
      <dgm:prSet/>
      <dgm:spPr/>
      <dgm:t>
        <a:bodyPr/>
        <a:lstStyle/>
        <a:p>
          <a:endParaRPr lang="en-US"/>
        </a:p>
      </dgm:t>
    </dgm:pt>
    <dgm:pt modelId="{EEAF0C8E-2AC6-4B70-83E8-4267541D349A}" type="sibTrans" cxnId="{2E370208-582F-48B0-991E-59935050474C}">
      <dgm:prSet/>
      <dgm:spPr/>
      <dgm:t>
        <a:bodyPr/>
        <a:lstStyle/>
        <a:p>
          <a:endParaRPr lang="en-US"/>
        </a:p>
      </dgm:t>
    </dgm:pt>
    <dgm:pt modelId="{AA90735A-2901-4B99-B27E-A68A5FC2FD61}">
      <dgm:prSet/>
      <dgm:spPr/>
      <dgm:t>
        <a:bodyPr/>
        <a:lstStyle/>
        <a:p>
          <a:r>
            <a:rPr lang="en-US" dirty="0"/>
            <a:t>Analytics</a:t>
          </a:r>
        </a:p>
      </dgm:t>
    </dgm:pt>
    <dgm:pt modelId="{3D6D5B24-13FE-4136-BD19-C97DAE3C6B70}" type="parTrans" cxnId="{199301ED-BD00-4771-BAA0-7ED44C22B271}">
      <dgm:prSet/>
      <dgm:spPr/>
      <dgm:t>
        <a:bodyPr/>
        <a:lstStyle/>
        <a:p>
          <a:endParaRPr lang="en-US"/>
        </a:p>
      </dgm:t>
    </dgm:pt>
    <dgm:pt modelId="{BF78AACB-B95B-4546-BF25-00C92ED9314D}" type="sibTrans" cxnId="{199301ED-BD00-4771-BAA0-7ED44C22B271}">
      <dgm:prSet/>
      <dgm:spPr/>
      <dgm:t>
        <a:bodyPr/>
        <a:lstStyle/>
        <a:p>
          <a:endParaRPr lang="en-US"/>
        </a:p>
      </dgm:t>
    </dgm:pt>
    <dgm:pt modelId="{E685ED9F-A6A4-4AD2-8C61-8885899F6CFC}" type="pres">
      <dgm:prSet presAssocID="{584409C6-4D3B-4B25-9DE6-08AC49E34BFA}" presName="Name0" presStyleCnt="0">
        <dgm:presLayoutVars>
          <dgm:chMax val="7"/>
          <dgm:chPref val="7"/>
          <dgm:dir/>
        </dgm:presLayoutVars>
      </dgm:prSet>
      <dgm:spPr/>
    </dgm:pt>
    <dgm:pt modelId="{C6A52697-4116-4029-8CD9-7D586020B307}" type="pres">
      <dgm:prSet presAssocID="{584409C6-4D3B-4B25-9DE6-08AC49E34BFA}" presName="Name1" presStyleCnt="0"/>
      <dgm:spPr/>
    </dgm:pt>
    <dgm:pt modelId="{D7E47C52-70F9-45CB-9BA1-2C7DF52AA81D}" type="pres">
      <dgm:prSet presAssocID="{584409C6-4D3B-4B25-9DE6-08AC49E34BFA}" presName="cycle" presStyleCnt="0"/>
      <dgm:spPr/>
    </dgm:pt>
    <dgm:pt modelId="{4A0E344C-DBC9-4BF5-8A58-C7FBA9BCEA3C}" type="pres">
      <dgm:prSet presAssocID="{584409C6-4D3B-4B25-9DE6-08AC49E34BFA}" presName="srcNode" presStyleLbl="node1" presStyleIdx="0" presStyleCnt="7"/>
      <dgm:spPr/>
    </dgm:pt>
    <dgm:pt modelId="{E9680142-161B-4F10-B385-6778975946EE}" type="pres">
      <dgm:prSet presAssocID="{584409C6-4D3B-4B25-9DE6-08AC49E34BFA}" presName="conn" presStyleLbl="parChTrans1D2" presStyleIdx="0" presStyleCnt="1"/>
      <dgm:spPr/>
    </dgm:pt>
    <dgm:pt modelId="{0FD46CCF-EEF9-4DA7-B861-B30A9FC6FBDA}" type="pres">
      <dgm:prSet presAssocID="{584409C6-4D3B-4B25-9DE6-08AC49E34BFA}" presName="extraNode" presStyleLbl="node1" presStyleIdx="0" presStyleCnt="7"/>
      <dgm:spPr/>
    </dgm:pt>
    <dgm:pt modelId="{62238805-5D54-4740-83FA-5397F43425D5}" type="pres">
      <dgm:prSet presAssocID="{584409C6-4D3B-4B25-9DE6-08AC49E34BFA}" presName="dstNode" presStyleLbl="node1" presStyleIdx="0" presStyleCnt="7"/>
      <dgm:spPr/>
    </dgm:pt>
    <dgm:pt modelId="{A32222BE-B184-4B61-93CB-6A05830E85D1}" type="pres">
      <dgm:prSet presAssocID="{17734569-A676-47F6-B950-501ECF5E4048}" presName="text_1" presStyleLbl="node1" presStyleIdx="0" presStyleCnt="7">
        <dgm:presLayoutVars>
          <dgm:bulletEnabled val="1"/>
        </dgm:presLayoutVars>
      </dgm:prSet>
      <dgm:spPr/>
    </dgm:pt>
    <dgm:pt modelId="{21AD3E6B-EA43-4AD3-BB6F-A024AD31729B}" type="pres">
      <dgm:prSet presAssocID="{17734569-A676-47F6-B950-501ECF5E4048}" presName="accent_1" presStyleCnt="0"/>
      <dgm:spPr/>
    </dgm:pt>
    <dgm:pt modelId="{4FD61AFB-C3C6-450E-942C-2430F0A0E970}" type="pres">
      <dgm:prSet presAssocID="{17734569-A676-47F6-B950-501ECF5E4048}" presName="accentRepeatNode" presStyleLbl="solidFgAcc1" presStyleIdx="0" presStyleCnt="7"/>
      <dgm:spPr/>
    </dgm:pt>
    <dgm:pt modelId="{27532C6E-AF93-44A3-9B5D-DE28A5A28E63}" type="pres">
      <dgm:prSet presAssocID="{867E044F-C7EF-4895-BC26-61B4F1B3686E}" presName="text_2" presStyleLbl="node1" presStyleIdx="1" presStyleCnt="7">
        <dgm:presLayoutVars>
          <dgm:bulletEnabled val="1"/>
        </dgm:presLayoutVars>
      </dgm:prSet>
      <dgm:spPr/>
    </dgm:pt>
    <dgm:pt modelId="{F9571B3B-E230-4EBB-9DAE-704C681181FD}" type="pres">
      <dgm:prSet presAssocID="{867E044F-C7EF-4895-BC26-61B4F1B3686E}" presName="accent_2" presStyleCnt="0"/>
      <dgm:spPr/>
    </dgm:pt>
    <dgm:pt modelId="{A77717C9-321B-4C36-84B2-93B6DAE0DBE2}" type="pres">
      <dgm:prSet presAssocID="{867E044F-C7EF-4895-BC26-61B4F1B3686E}" presName="accentRepeatNode" presStyleLbl="solidFgAcc1" presStyleIdx="1" presStyleCnt="7"/>
      <dgm:spPr/>
    </dgm:pt>
    <dgm:pt modelId="{436697C1-48C8-4610-B795-0347182C9553}" type="pres">
      <dgm:prSet presAssocID="{8F349FA4-6A79-45F4-B1D9-909E11C027B5}" presName="text_3" presStyleLbl="node1" presStyleIdx="2" presStyleCnt="7">
        <dgm:presLayoutVars>
          <dgm:bulletEnabled val="1"/>
        </dgm:presLayoutVars>
      </dgm:prSet>
      <dgm:spPr/>
    </dgm:pt>
    <dgm:pt modelId="{38C2E2AE-55A6-44C2-8DA8-8B329E2E8B0A}" type="pres">
      <dgm:prSet presAssocID="{8F349FA4-6A79-45F4-B1D9-909E11C027B5}" presName="accent_3" presStyleCnt="0"/>
      <dgm:spPr/>
    </dgm:pt>
    <dgm:pt modelId="{A02017A3-DB22-4C03-93DC-93278C7E8DF8}" type="pres">
      <dgm:prSet presAssocID="{8F349FA4-6A79-45F4-B1D9-909E11C027B5}" presName="accentRepeatNode" presStyleLbl="solidFgAcc1" presStyleIdx="2" presStyleCnt="7"/>
      <dgm:spPr/>
    </dgm:pt>
    <dgm:pt modelId="{282E2683-2A00-4EB5-8B30-5BFDA7D225D2}" type="pres">
      <dgm:prSet presAssocID="{4CE76910-F48A-469B-A2EF-33F31F673D67}" presName="text_4" presStyleLbl="node1" presStyleIdx="3" presStyleCnt="7">
        <dgm:presLayoutVars>
          <dgm:bulletEnabled val="1"/>
        </dgm:presLayoutVars>
      </dgm:prSet>
      <dgm:spPr/>
    </dgm:pt>
    <dgm:pt modelId="{DAA06471-33E0-470E-9C15-3BAD4D4D041C}" type="pres">
      <dgm:prSet presAssocID="{4CE76910-F48A-469B-A2EF-33F31F673D67}" presName="accent_4" presStyleCnt="0"/>
      <dgm:spPr/>
    </dgm:pt>
    <dgm:pt modelId="{993ABBFE-E6C0-4DE9-A4A5-D9B370907D84}" type="pres">
      <dgm:prSet presAssocID="{4CE76910-F48A-469B-A2EF-33F31F673D67}" presName="accentRepeatNode" presStyleLbl="solidFgAcc1" presStyleIdx="3" presStyleCnt="7"/>
      <dgm:spPr/>
    </dgm:pt>
    <dgm:pt modelId="{E5429F77-18E6-409D-8DC6-42A5E352C114}" type="pres">
      <dgm:prSet presAssocID="{7AA05D7F-B668-4321-B3FE-96431FE33D52}" presName="text_5" presStyleLbl="node1" presStyleIdx="4" presStyleCnt="7">
        <dgm:presLayoutVars>
          <dgm:bulletEnabled val="1"/>
        </dgm:presLayoutVars>
      </dgm:prSet>
      <dgm:spPr/>
    </dgm:pt>
    <dgm:pt modelId="{FD6DBB0A-2CD2-4CEA-A6A9-E2D1CA00877C}" type="pres">
      <dgm:prSet presAssocID="{7AA05D7F-B668-4321-B3FE-96431FE33D52}" presName="accent_5" presStyleCnt="0"/>
      <dgm:spPr/>
    </dgm:pt>
    <dgm:pt modelId="{385CC98F-AEED-4EB7-8033-39F96DB73B5B}" type="pres">
      <dgm:prSet presAssocID="{7AA05D7F-B668-4321-B3FE-96431FE33D52}" presName="accentRepeatNode" presStyleLbl="solidFgAcc1" presStyleIdx="4" presStyleCnt="7"/>
      <dgm:spPr/>
    </dgm:pt>
    <dgm:pt modelId="{9B03C498-6C16-4A92-89F2-0FA0830E89EB}" type="pres">
      <dgm:prSet presAssocID="{8E3ABB04-D97E-4E9E-8627-2B4BAA5B62AF}" presName="text_6" presStyleLbl="node1" presStyleIdx="5" presStyleCnt="7">
        <dgm:presLayoutVars>
          <dgm:bulletEnabled val="1"/>
        </dgm:presLayoutVars>
      </dgm:prSet>
      <dgm:spPr/>
    </dgm:pt>
    <dgm:pt modelId="{B7499618-B6A6-4EBB-B8B7-CF8FE8063F36}" type="pres">
      <dgm:prSet presAssocID="{8E3ABB04-D97E-4E9E-8627-2B4BAA5B62AF}" presName="accent_6" presStyleCnt="0"/>
      <dgm:spPr/>
    </dgm:pt>
    <dgm:pt modelId="{994419D9-6D43-48AE-BE8E-E85BE645CAF9}" type="pres">
      <dgm:prSet presAssocID="{8E3ABB04-D97E-4E9E-8627-2B4BAA5B62AF}" presName="accentRepeatNode" presStyleLbl="solidFgAcc1" presStyleIdx="5" presStyleCnt="7"/>
      <dgm:spPr/>
    </dgm:pt>
    <dgm:pt modelId="{37F1F14C-7E82-4417-A318-F89D0D06F9E3}" type="pres">
      <dgm:prSet presAssocID="{AA90735A-2901-4B99-B27E-A68A5FC2FD61}" presName="text_7" presStyleLbl="node1" presStyleIdx="6" presStyleCnt="7">
        <dgm:presLayoutVars>
          <dgm:bulletEnabled val="1"/>
        </dgm:presLayoutVars>
      </dgm:prSet>
      <dgm:spPr/>
    </dgm:pt>
    <dgm:pt modelId="{62B040CA-D4E4-4ECC-901C-14550EF1ED2F}" type="pres">
      <dgm:prSet presAssocID="{AA90735A-2901-4B99-B27E-A68A5FC2FD61}" presName="accent_7" presStyleCnt="0"/>
      <dgm:spPr/>
    </dgm:pt>
    <dgm:pt modelId="{22C36010-9A98-4965-9A44-617DE306DCDF}" type="pres">
      <dgm:prSet presAssocID="{AA90735A-2901-4B99-B27E-A68A5FC2FD61}" presName="accentRepeatNode" presStyleLbl="solidFgAcc1" presStyleIdx="6" presStyleCnt="7"/>
      <dgm:spPr/>
    </dgm:pt>
  </dgm:ptLst>
  <dgm:cxnLst>
    <dgm:cxn modelId="{CBAA7D06-85D1-45C6-A1D7-E4D1C320F048}" type="presOf" srcId="{867E044F-C7EF-4895-BC26-61B4F1B3686E}" destId="{27532C6E-AF93-44A3-9B5D-DE28A5A28E63}" srcOrd="0" destOrd="0" presId="urn:microsoft.com/office/officeart/2008/layout/VerticalCurvedList"/>
    <dgm:cxn modelId="{2E370208-582F-48B0-991E-59935050474C}" srcId="{584409C6-4D3B-4B25-9DE6-08AC49E34BFA}" destId="{8E3ABB04-D97E-4E9E-8627-2B4BAA5B62AF}" srcOrd="5" destOrd="0" parTransId="{5417045F-2EB4-4970-8847-82B01C15A16E}" sibTransId="{EEAF0C8E-2AC6-4B70-83E8-4267541D349A}"/>
    <dgm:cxn modelId="{D2007F15-D340-491F-A016-EC7CA352FC29}" srcId="{584409C6-4D3B-4B25-9DE6-08AC49E34BFA}" destId="{867E044F-C7EF-4895-BC26-61B4F1B3686E}" srcOrd="1" destOrd="0" parTransId="{66B33920-A4F6-474E-BACA-2C7C875BAD9C}" sibTransId="{B6DC54CA-F487-4A7A-80DE-0E494EFC3CB8}"/>
    <dgm:cxn modelId="{A86BD416-5FBA-4FE5-98AF-60584A7376C1}" srcId="{584409C6-4D3B-4B25-9DE6-08AC49E34BFA}" destId="{17734569-A676-47F6-B950-501ECF5E4048}" srcOrd="0" destOrd="0" parTransId="{1456EB1E-18E1-4142-BF8A-1958424AC3AD}" sibTransId="{ABF9C4C9-496F-4465-9973-FB1FC381E44F}"/>
    <dgm:cxn modelId="{FC221023-ACCB-4709-B6CC-40507ADA01B9}" type="presOf" srcId="{8F349FA4-6A79-45F4-B1D9-909E11C027B5}" destId="{436697C1-48C8-4610-B795-0347182C9553}" srcOrd="0" destOrd="0" presId="urn:microsoft.com/office/officeart/2008/layout/VerticalCurvedList"/>
    <dgm:cxn modelId="{D7BD4F46-F43D-48B8-AB93-F5E100BE8AE6}" type="presOf" srcId="{584409C6-4D3B-4B25-9DE6-08AC49E34BFA}" destId="{E685ED9F-A6A4-4AD2-8C61-8885899F6CFC}" srcOrd="0" destOrd="0" presId="urn:microsoft.com/office/officeart/2008/layout/VerticalCurvedList"/>
    <dgm:cxn modelId="{8B96B946-E189-4E85-93DD-FB480B208A47}" srcId="{584409C6-4D3B-4B25-9DE6-08AC49E34BFA}" destId="{7AA05D7F-B668-4321-B3FE-96431FE33D52}" srcOrd="4" destOrd="0" parTransId="{FE0C783C-AADA-43CD-AA6D-0CF25B5B1918}" sibTransId="{F18FDCB5-40DF-4F10-BE57-EFC81B11F5DE}"/>
    <dgm:cxn modelId="{1D707B48-38FA-43D2-BD61-1D1A71821AB3}" srcId="{584409C6-4D3B-4B25-9DE6-08AC49E34BFA}" destId="{4CE76910-F48A-469B-A2EF-33F31F673D67}" srcOrd="3" destOrd="0" parTransId="{F33BE0E8-BCF4-49F1-BE5F-6CA5F8CDC7E6}" sibTransId="{0934C86F-D3D6-4D3F-9526-6521B944D7A4}"/>
    <dgm:cxn modelId="{6A29F47E-0552-4938-85F5-41F6CD35D413}" type="presOf" srcId="{AA90735A-2901-4B99-B27E-A68A5FC2FD61}" destId="{37F1F14C-7E82-4417-A318-F89D0D06F9E3}" srcOrd="0" destOrd="0" presId="urn:microsoft.com/office/officeart/2008/layout/VerticalCurvedList"/>
    <dgm:cxn modelId="{AC7B867F-0686-4411-9708-B8BB388AA794}" type="presOf" srcId="{ABF9C4C9-496F-4465-9973-FB1FC381E44F}" destId="{E9680142-161B-4F10-B385-6778975946EE}" srcOrd="0" destOrd="0" presId="urn:microsoft.com/office/officeart/2008/layout/VerticalCurvedList"/>
    <dgm:cxn modelId="{558FE1A6-620C-4708-A6E9-49F8A2303DE9}" srcId="{584409C6-4D3B-4B25-9DE6-08AC49E34BFA}" destId="{8F349FA4-6A79-45F4-B1D9-909E11C027B5}" srcOrd="2" destOrd="0" parTransId="{B60994CB-FF1B-45B4-8B05-2F8DFAA9BEBD}" sibTransId="{C6499578-B745-4A38-B26C-32805594D80C}"/>
    <dgm:cxn modelId="{0CF292D7-9C41-43E6-85BC-ED641B54AF6A}" type="presOf" srcId="{8E3ABB04-D97E-4E9E-8627-2B4BAA5B62AF}" destId="{9B03C498-6C16-4A92-89F2-0FA0830E89EB}" srcOrd="0" destOrd="0" presId="urn:microsoft.com/office/officeart/2008/layout/VerticalCurvedList"/>
    <dgm:cxn modelId="{93FF46D8-5290-464B-8952-4F0E09D7151A}" type="presOf" srcId="{17734569-A676-47F6-B950-501ECF5E4048}" destId="{A32222BE-B184-4B61-93CB-6A05830E85D1}" srcOrd="0" destOrd="0" presId="urn:microsoft.com/office/officeart/2008/layout/VerticalCurvedList"/>
    <dgm:cxn modelId="{31EBBFE7-4287-4EAD-A0E0-E6A8F77BF2BE}" type="presOf" srcId="{4CE76910-F48A-469B-A2EF-33F31F673D67}" destId="{282E2683-2A00-4EB5-8B30-5BFDA7D225D2}" srcOrd="0" destOrd="0" presId="urn:microsoft.com/office/officeart/2008/layout/VerticalCurvedList"/>
    <dgm:cxn modelId="{199301ED-BD00-4771-BAA0-7ED44C22B271}" srcId="{584409C6-4D3B-4B25-9DE6-08AC49E34BFA}" destId="{AA90735A-2901-4B99-B27E-A68A5FC2FD61}" srcOrd="6" destOrd="0" parTransId="{3D6D5B24-13FE-4136-BD19-C97DAE3C6B70}" sibTransId="{BF78AACB-B95B-4546-BF25-00C92ED9314D}"/>
    <dgm:cxn modelId="{0A20B1ED-69DA-44CF-A521-81C9229D1443}" type="presOf" srcId="{7AA05D7F-B668-4321-B3FE-96431FE33D52}" destId="{E5429F77-18E6-409D-8DC6-42A5E352C114}" srcOrd="0" destOrd="0" presId="urn:microsoft.com/office/officeart/2008/layout/VerticalCurvedList"/>
    <dgm:cxn modelId="{B53DE79E-D310-4686-B3F7-2366D004755F}" type="presParOf" srcId="{E685ED9F-A6A4-4AD2-8C61-8885899F6CFC}" destId="{C6A52697-4116-4029-8CD9-7D586020B307}" srcOrd="0" destOrd="0" presId="urn:microsoft.com/office/officeart/2008/layout/VerticalCurvedList"/>
    <dgm:cxn modelId="{3CFC43B3-E0DD-4D86-8F51-A73A6D552D83}" type="presParOf" srcId="{C6A52697-4116-4029-8CD9-7D586020B307}" destId="{D7E47C52-70F9-45CB-9BA1-2C7DF52AA81D}" srcOrd="0" destOrd="0" presId="urn:microsoft.com/office/officeart/2008/layout/VerticalCurvedList"/>
    <dgm:cxn modelId="{6583A2D4-5B13-4968-8470-665AB4A65BE6}" type="presParOf" srcId="{D7E47C52-70F9-45CB-9BA1-2C7DF52AA81D}" destId="{4A0E344C-DBC9-4BF5-8A58-C7FBA9BCEA3C}" srcOrd="0" destOrd="0" presId="urn:microsoft.com/office/officeart/2008/layout/VerticalCurvedList"/>
    <dgm:cxn modelId="{B2AF1A75-9EC9-482A-849E-1171092B61DB}" type="presParOf" srcId="{D7E47C52-70F9-45CB-9BA1-2C7DF52AA81D}" destId="{E9680142-161B-4F10-B385-6778975946EE}" srcOrd="1" destOrd="0" presId="urn:microsoft.com/office/officeart/2008/layout/VerticalCurvedList"/>
    <dgm:cxn modelId="{2815E9AE-398E-4920-9589-C2BD756A8597}" type="presParOf" srcId="{D7E47C52-70F9-45CB-9BA1-2C7DF52AA81D}" destId="{0FD46CCF-EEF9-4DA7-B861-B30A9FC6FBDA}" srcOrd="2" destOrd="0" presId="urn:microsoft.com/office/officeart/2008/layout/VerticalCurvedList"/>
    <dgm:cxn modelId="{6DC938E6-1432-40AE-B81C-5BC8630FA921}" type="presParOf" srcId="{D7E47C52-70F9-45CB-9BA1-2C7DF52AA81D}" destId="{62238805-5D54-4740-83FA-5397F43425D5}" srcOrd="3" destOrd="0" presId="urn:microsoft.com/office/officeart/2008/layout/VerticalCurvedList"/>
    <dgm:cxn modelId="{1B8FCF08-8750-4478-8334-868835FD9FCD}" type="presParOf" srcId="{C6A52697-4116-4029-8CD9-7D586020B307}" destId="{A32222BE-B184-4B61-93CB-6A05830E85D1}" srcOrd="1" destOrd="0" presId="urn:microsoft.com/office/officeart/2008/layout/VerticalCurvedList"/>
    <dgm:cxn modelId="{21FB1819-E460-448F-B3F7-BECC665E345F}" type="presParOf" srcId="{C6A52697-4116-4029-8CD9-7D586020B307}" destId="{21AD3E6B-EA43-4AD3-BB6F-A024AD31729B}" srcOrd="2" destOrd="0" presId="urn:microsoft.com/office/officeart/2008/layout/VerticalCurvedList"/>
    <dgm:cxn modelId="{498ECE10-28F5-4908-9414-F548662837F9}" type="presParOf" srcId="{21AD3E6B-EA43-4AD3-BB6F-A024AD31729B}" destId="{4FD61AFB-C3C6-450E-942C-2430F0A0E970}" srcOrd="0" destOrd="0" presId="urn:microsoft.com/office/officeart/2008/layout/VerticalCurvedList"/>
    <dgm:cxn modelId="{5FACA7E1-8040-477E-9B24-EC3C7EEBB970}" type="presParOf" srcId="{C6A52697-4116-4029-8CD9-7D586020B307}" destId="{27532C6E-AF93-44A3-9B5D-DE28A5A28E63}" srcOrd="3" destOrd="0" presId="urn:microsoft.com/office/officeart/2008/layout/VerticalCurvedList"/>
    <dgm:cxn modelId="{6E7CFB42-FDDB-45CC-8F9E-2B835CD3368A}" type="presParOf" srcId="{C6A52697-4116-4029-8CD9-7D586020B307}" destId="{F9571B3B-E230-4EBB-9DAE-704C681181FD}" srcOrd="4" destOrd="0" presId="urn:microsoft.com/office/officeart/2008/layout/VerticalCurvedList"/>
    <dgm:cxn modelId="{55238724-C6CF-462E-9EB7-D50D4AD68226}" type="presParOf" srcId="{F9571B3B-E230-4EBB-9DAE-704C681181FD}" destId="{A77717C9-321B-4C36-84B2-93B6DAE0DBE2}" srcOrd="0" destOrd="0" presId="urn:microsoft.com/office/officeart/2008/layout/VerticalCurvedList"/>
    <dgm:cxn modelId="{91EBDC52-8B7E-4004-840A-A42572053AE5}" type="presParOf" srcId="{C6A52697-4116-4029-8CD9-7D586020B307}" destId="{436697C1-48C8-4610-B795-0347182C9553}" srcOrd="5" destOrd="0" presId="urn:microsoft.com/office/officeart/2008/layout/VerticalCurvedList"/>
    <dgm:cxn modelId="{9A3ED4A2-13E8-4518-B751-0F0E9C4C6FA0}" type="presParOf" srcId="{C6A52697-4116-4029-8CD9-7D586020B307}" destId="{38C2E2AE-55A6-44C2-8DA8-8B329E2E8B0A}" srcOrd="6" destOrd="0" presId="urn:microsoft.com/office/officeart/2008/layout/VerticalCurvedList"/>
    <dgm:cxn modelId="{7D1EF17D-CF40-4F5F-860F-54D227B32FB7}" type="presParOf" srcId="{38C2E2AE-55A6-44C2-8DA8-8B329E2E8B0A}" destId="{A02017A3-DB22-4C03-93DC-93278C7E8DF8}" srcOrd="0" destOrd="0" presId="urn:microsoft.com/office/officeart/2008/layout/VerticalCurvedList"/>
    <dgm:cxn modelId="{F0D873CC-FE05-432C-AEAC-8B526A5A9E79}" type="presParOf" srcId="{C6A52697-4116-4029-8CD9-7D586020B307}" destId="{282E2683-2A00-4EB5-8B30-5BFDA7D225D2}" srcOrd="7" destOrd="0" presId="urn:microsoft.com/office/officeart/2008/layout/VerticalCurvedList"/>
    <dgm:cxn modelId="{1CD7C57B-66D3-4D19-9701-6F76F32C4E9A}" type="presParOf" srcId="{C6A52697-4116-4029-8CD9-7D586020B307}" destId="{DAA06471-33E0-470E-9C15-3BAD4D4D041C}" srcOrd="8" destOrd="0" presId="urn:microsoft.com/office/officeart/2008/layout/VerticalCurvedList"/>
    <dgm:cxn modelId="{775DFC33-2190-416F-8BFC-73B30E1F87CE}" type="presParOf" srcId="{DAA06471-33E0-470E-9C15-3BAD4D4D041C}" destId="{993ABBFE-E6C0-4DE9-A4A5-D9B370907D84}" srcOrd="0" destOrd="0" presId="urn:microsoft.com/office/officeart/2008/layout/VerticalCurvedList"/>
    <dgm:cxn modelId="{E9EB3B0C-CB46-440B-BE98-990173B04A90}" type="presParOf" srcId="{C6A52697-4116-4029-8CD9-7D586020B307}" destId="{E5429F77-18E6-409D-8DC6-42A5E352C114}" srcOrd="9" destOrd="0" presId="urn:microsoft.com/office/officeart/2008/layout/VerticalCurvedList"/>
    <dgm:cxn modelId="{B8DC3B61-70CD-4396-B8E4-C829E312C513}" type="presParOf" srcId="{C6A52697-4116-4029-8CD9-7D586020B307}" destId="{FD6DBB0A-2CD2-4CEA-A6A9-E2D1CA00877C}" srcOrd="10" destOrd="0" presId="urn:microsoft.com/office/officeart/2008/layout/VerticalCurvedList"/>
    <dgm:cxn modelId="{B0AA95E9-0A44-480D-B98C-080CA09B3778}" type="presParOf" srcId="{FD6DBB0A-2CD2-4CEA-A6A9-E2D1CA00877C}" destId="{385CC98F-AEED-4EB7-8033-39F96DB73B5B}" srcOrd="0" destOrd="0" presId="urn:microsoft.com/office/officeart/2008/layout/VerticalCurvedList"/>
    <dgm:cxn modelId="{25958DEE-934F-48ED-99F7-EA6063A3D73F}" type="presParOf" srcId="{C6A52697-4116-4029-8CD9-7D586020B307}" destId="{9B03C498-6C16-4A92-89F2-0FA0830E89EB}" srcOrd="11" destOrd="0" presId="urn:microsoft.com/office/officeart/2008/layout/VerticalCurvedList"/>
    <dgm:cxn modelId="{C57CE226-A2A3-47F0-8856-1E3E410CFDF6}" type="presParOf" srcId="{C6A52697-4116-4029-8CD9-7D586020B307}" destId="{B7499618-B6A6-4EBB-B8B7-CF8FE8063F36}" srcOrd="12" destOrd="0" presId="urn:microsoft.com/office/officeart/2008/layout/VerticalCurvedList"/>
    <dgm:cxn modelId="{836278BF-D217-4B43-B697-E12EB15D59C5}" type="presParOf" srcId="{B7499618-B6A6-4EBB-B8B7-CF8FE8063F36}" destId="{994419D9-6D43-48AE-BE8E-E85BE645CAF9}" srcOrd="0" destOrd="0" presId="urn:microsoft.com/office/officeart/2008/layout/VerticalCurvedList"/>
    <dgm:cxn modelId="{7C86722A-7EB1-4685-9BC3-893BA3DC7DFC}" type="presParOf" srcId="{C6A52697-4116-4029-8CD9-7D586020B307}" destId="{37F1F14C-7E82-4417-A318-F89D0D06F9E3}" srcOrd="13" destOrd="0" presId="urn:microsoft.com/office/officeart/2008/layout/VerticalCurvedList"/>
    <dgm:cxn modelId="{E5201796-2B4C-4E49-8DEA-8B0818133BE5}" type="presParOf" srcId="{C6A52697-4116-4029-8CD9-7D586020B307}" destId="{62B040CA-D4E4-4ECC-901C-14550EF1ED2F}" srcOrd="14" destOrd="0" presId="urn:microsoft.com/office/officeart/2008/layout/VerticalCurvedList"/>
    <dgm:cxn modelId="{4DC9FB47-96FF-4D97-BA8B-C02AF86E4648}" type="presParOf" srcId="{62B040CA-D4E4-4ECC-901C-14550EF1ED2F}" destId="{22C36010-9A98-4965-9A44-617DE306DCD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4409C6-4D3B-4B25-9DE6-08AC49E34BF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7734569-A676-47F6-B950-501ECF5E4048}">
      <dgm:prSet phldrT="[Text]"/>
      <dgm:spPr/>
      <dgm:t>
        <a:bodyPr/>
        <a:lstStyle/>
        <a:p>
          <a:r>
            <a:rPr lang="en-US" dirty="0"/>
            <a:t>Branding and Goal Setting</a:t>
          </a:r>
        </a:p>
      </dgm:t>
    </dgm:pt>
    <dgm:pt modelId="{1456EB1E-18E1-4142-BF8A-1958424AC3AD}" type="parTrans" cxnId="{A86BD416-5FBA-4FE5-98AF-60584A7376C1}">
      <dgm:prSet/>
      <dgm:spPr/>
      <dgm:t>
        <a:bodyPr/>
        <a:lstStyle/>
        <a:p>
          <a:endParaRPr lang="en-US"/>
        </a:p>
      </dgm:t>
    </dgm:pt>
    <dgm:pt modelId="{ABF9C4C9-496F-4465-9973-FB1FC381E44F}" type="sibTrans" cxnId="{A86BD416-5FBA-4FE5-98AF-60584A7376C1}">
      <dgm:prSet/>
      <dgm:spPr/>
      <dgm:t>
        <a:bodyPr/>
        <a:lstStyle/>
        <a:p>
          <a:endParaRPr lang="en-US"/>
        </a:p>
      </dgm:t>
    </dgm:pt>
    <dgm:pt modelId="{867E044F-C7EF-4895-BC26-61B4F1B3686E}">
      <dgm:prSet phldrT="[Text]"/>
      <dgm:spPr/>
      <dgm:t>
        <a:bodyPr/>
        <a:lstStyle/>
        <a:p>
          <a:r>
            <a:rPr lang="en-US" dirty="0"/>
            <a:t>Business and Competitor Audit</a:t>
          </a:r>
        </a:p>
      </dgm:t>
    </dgm:pt>
    <dgm:pt modelId="{66B33920-A4F6-474E-BACA-2C7C875BAD9C}" type="parTrans" cxnId="{D2007F15-D340-491F-A016-EC7CA352FC29}">
      <dgm:prSet/>
      <dgm:spPr/>
      <dgm:t>
        <a:bodyPr/>
        <a:lstStyle/>
        <a:p>
          <a:endParaRPr lang="en-US"/>
        </a:p>
      </dgm:t>
    </dgm:pt>
    <dgm:pt modelId="{B6DC54CA-F487-4A7A-80DE-0E494EFC3CB8}" type="sibTrans" cxnId="{D2007F15-D340-491F-A016-EC7CA352FC29}">
      <dgm:prSet/>
      <dgm:spPr/>
      <dgm:t>
        <a:bodyPr/>
        <a:lstStyle/>
        <a:p>
          <a:endParaRPr lang="en-US"/>
        </a:p>
      </dgm:t>
    </dgm:pt>
    <dgm:pt modelId="{8F349FA4-6A79-45F4-B1D9-909E11C027B5}">
      <dgm:prSet phldrT="[Text]"/>
      <dgm:spPr/>
      <dgm:t>
        <a:bodyPr/>
        <a:lstStyle/>
        <a:p>
          <a:r>
            <a:rPr lang="en-US" dirty="0">
              <a:solidFill>
                <a:srgbClr val="FF0000"/>
              </a:solidFill>
            </a:rPr>
            <a:t>Listening and Research</a:t>
          </a:r>
        </a:p>
      </dgm:t>
    </dgm:pt>
    <dgm:pt modelId="{B60994CB-FF1B-45B4-8B05-2F8DFAA9BEBD}" type="parTrans" cxnId="{558FE1A6-620C-4708-A6E9-49F8A2303DE9}">
      <dgm:prSet/>
      <dgm:spPr/>
      <dgm:t>
        <a:bodyPr/>
        <a:lstStyle/>
        <a:p>
          <a:endParaRPr lang="en-US"/>
        </a:p>
      </dgm:t>
    </dgm:pt>
    <dgm:pt modelId="{C6499578-B745-4A38-B26C-32805594D80C}" type="sibTrans" cxnId="{558FE1A6-620C-4708-A6E9-49F8A2303DE9}">
      <dgm:prSet/>
      <dgm:spPr/>
      <dgm:t>
        <a:bodyPr/>
        <a:lstStyle/>
        <a:p>
          <a:endParaRPr lang="en-US"/>
        </a:p>
      </dgm:t>
    </dgm:pt>
    <dgm:pt modelId="{4CE76910-F48A-469B-A2EF-33F31F673D67}">
      <dgm:prSet/>
      <dgm:spPr/>
      <dgm:t>
        <a:bodyPr/>
        <a:lstStyle/>
        <a:p>
          <a:r>
            <a:rPr lang="en-US" dirty="0"/>
            <a:t>Target Audiences</a:t>
          </a:r>
        </a:p>
      </dgm:t>
    </dgm:pt>
    <dgm:pt modelId="{F33BE0E8-BCF4-49F1-BE5F-6CA5F8CDC7E6}" type="parTrans" cxnId="{1D707B48-38FA-43D2-BD61-1D1A71821AB3}">
      <dgm:prSet/>
      <dgm:spPr/>
      <dgm:t>
        <a:bodyPr/>
        <a:lstStyle/>
        <a:p>
          <a:endParaRPr lang="en-US"/>
        </a:p>
      </dgm:t>
    </dgm:pt>
    <dgm:pt modelId="{0934C86F-D3D6-4D3F-9526-6521B944D7A4}" type="sibTrans" cxnId="{1D707B48-38FA-43D2-BD61-1D1A71821AB3}">
      <dgm:prSet/>
      <dgm:spPr/>
      <dgm:t>
        <a:bodyPr/>
        <a:lstStyle/>
        <a:p>
          <a:endParaRPr lang="en-US"/>
        </a:p>
      </dgm:t>
    </dgm:pt>
    <dgm:pt modelId="{7AA05D7F-B668-4321-B3FE-96431FE33D52}">
      <dgm:prSet/>
      <dgm:spPr/>
      <dgm:t>
        <a:bodyPr/>
        <a:lstStyle/>
        <a:p>
          <a:r>
            <a:rPr lang="en-US" dirty="0"/>
            <a:t>Social Media Platforms and Strategies</a:t>
          </a:r>
        </a:p>
      </dgm:t>
    </dgm:pt>
    <dgm:pt modelId="{FE0C783C-AADA-43CD-AA6D-0CF25B5B1918}" type="parTrans" cxnId="{8B96B946-E189-4E85-93DD-FB480B208A47}">
      <dgm:prSet/>
      <dgm:spPr/>
      <dgm:t>
        <a:bodyPr/>
        <a:lstStyle/>
        <a:p>
          <a:endParaRPr lang="en-US"/>
        </a:p>
      </dgm:t>
    </dgm:pt>
    <dgm:pt modelId="{F18FDCB5-40DF-4F10-BE57-EFC81B11F5DE}" type="sibTrans" cxnId="{8B96B946-E189-4E85-93DD-FB480B208A47}">
      <dgm:prSet/>
      <dgm:spPr/>
      <dgm:t>
        <a:bodyPr/>
        <a:lstStyle/>
        <a:p>
          <a:endParaRPr lang="en-US"/>
        </a:p>
      </dgm:t>
    </dgm:pt>
    <dgm:pt modelId="{8E3ABB04-D97E-4E9E-8627-2B4BAA5B62AF}">
      <dgm:prSet/>
      <dgm:spPr/>
      <dgm:t>
        <a:bodyPr/>
        <a:lstStyle/>
        <a:p>
          <a:r>
            <a:rPr lang="en-US" dirty="0"/>
            <a:t>Content Marketing</a:t>
          </a:r>
        </a:p>
      </dgm:t>
    </dgm:pt>
    <dgm:pt modelId="{5417045F-2EB4-4970-8847-82B01C15A16E}" type="parTrans" cxnId="{2E370208-582F-48B0-991E-59935050474C}">
      <dgm:prSet/>
      <dgm:spPr/>
      <dgm:t>
        <a:bodyPr/>
        <a:lstStyle/>
        <a:p>
          <a:endParaRPr lang="en-US"/>
        </a:p>
      </dgm:t>
    </dgm:pt>
    <dgm:pt modelId="{EEAF0C8E-2AC6-4B70-83E8-4267541D349A}" type="sibTrans" cxnId="{2E370208-582F-48B0-991E-59935050474C}">
      <dgm:prSet/>
      <dgm:spPr/>
      <dgm:t>
        <a:bodyPr/>
        <a:lstStyle/>
        <a:p>
          <a:endParaRPr lang="en-US"/>
        </a:p>
      </dgm:t>
    </dgm:pt>
    <dgm:pt modelId="{AA90735A-2901-4B99-B27E-A68A5FC2FD61}">
      <dgm:prSet/>
      <dgm:spPr/>
      <dgm:t>
        <a:bodyPr/>
        <a:lstStyle/>
        <a:p>
          <a:r>
            <a:rPr lang="en-US" dirty="0"/>
            <a:t>Analytics</a:t>
          </a:r>
        </a:p>
      </dgm:t>
    </dgm:pt>
    <dgm:pt modelId="{3D6D5B24-13FE-4136-BD19-C97DAE3C6B70}" type="parTrans" cxnId="{199301ED-BD00-4771-BAA0-7ED44C22B271}">
      <dgm:prSet/>
      <dgm:spPr/>
      <dgm:t>
        <a:bodyPr/>
        <a:lstStyle/>
        <a:p>
          <a:endParaRPr lang="en-US"/>
        </a:p>
      </dgm:t>
    </dgm:pt>
    <dgm:pt modelId="{BF78AACB-B95B-4546-BF25-00C92ED9314D}" type="sibTrans" cxnId="{199301ED-BD00-4771-BAA0-7ED44C22B271}">
      <dgm:prSet/>
      <dgm:spPr/>
      <dgm:t>
        <a:bodyPr/>
        <a:lstStyle/>
        <a:p>
          <a:endParaRPr lang="en-US"/>
        </a:p>
      </dgm:t>
    </dgm:pt>
    <dgm:pt modelId="{E685ED9F-A6A4-4AD2-8C61-8885899F6CFC}" type="pres">
      <dgm:prSet presAssocID="{584409C6-4D3B-4B25-9DE6-08AC49E34BFA}" presName="Name0" presStyleCnt="0">
        <dgm:presLayoutVars>
          <dgm:chMax val="7"/>
          <dgm:chPref val="7"/>
          <dgm:dir/>
        </dgm:presLayoutVars>
      </dgm:prSet>
      <dgm:spPr/>
    </dgm:pt>
    <dgm:pt modelId="{C6A52697-4116-4029-8CD9-7D586020B307}" type="pres">
      <dgm:prSet presAssocID="{584409C6-4D3B-4B25-9DE6-08AC49E34BFA}" presName="Name1" presStyleCnt="0"/>
      <dgm:spPr/>
    </dgm:pt>
    <dgm:pt modelId="{D7E47C52-70F9-45CB-9BA1-2C7DF52AA81D}" type="pres">
      <dgm:prSet presAssocID="{584409C6-4D3B-4B25-9DE6-08AC49E34BFA}" presName="cycle" presStyleCnt="0"/>
      <dgm:spPr/>
    </dgm:pt>
    <dgm:pt modelId="{4A0E344C-DBC9-4BF5-8A58-C7FBA9BCEA3C}" type="pres">
      <dgm:prSet presAssocID="{584409C6-4D3B-4B25-9DE6-08AC49E34BFA}" presName="srcNode" presStyleLbl="node1" presStyleIdx="0" presStyleCnt="7"/>
      <dgm:spPr/>
    </dgm:pt>
    <dgm:pt modelId="{E9680142-161B-4F10-B385-6778975946EE}" type="pres">
      <dgm:prSet presAssocID="{584409C6-4D3B-4B25-9DE6-08AC49E34BFA}" presName="conn" presStyleLbl="parChTrans1D2" presStyleIdx="0" presStyleCnt="1"/>
      <dgm:spPr/>
    </dgm:pt>
    <dgm:pt modelId="{0FD46CCF-EEF9-4DA7-B861-B30A9FC6FBDA}" type="pres">
      <dgm:prSet presAssocID="{584409C6-4D3B-4B25-9DE6-08AC49E34BFA}" presName="extraNode" presStyleLbl="node1" presStyleIdx="0" presStyleCnt="7"/>
      <dgm:spPr/>
    </dgm:pt>
    <dgm:pt modelId="{62238805-5D54-4740-83FA-5397F43425D5}" type="pres">
      <dgm:prSet presAssocID="{584409C6-4D3B-4B25-9DE6-08AC49E34BFA}" presName="dstNode" presStyleLbl="node1" presStyleIdx="0" presStyleCnt="7"/>
      <dgm:spPr/>
    </dgm:pt>
    <dgm:pt modelId="{A32222BE-B184-4B61-93CB-6A05830E85D1}" type="pres">
      <dgm:prSet presAssocID="{17734569-A676-47F6-B950-501ECF5E4048}" presName="text_1" presStyleLbl="node1" presStyleIdx="0" presStyleCnt="7">
        <dgm:presLayoutVars>
          <dgm:bulletEnabled val="1"/>
        </dgm:presLayoutVars>
      </dgm:prSet>
      <dgm:spPr/>
    </dgm:pt>
    <dgm:pt modelId="{21AD3E6B-EA43-4AD3-BB6F-A024AD31729B}" type="pres">
      <dgm:prSet presAssocID="{17734569-A676-47F6-B950-501ECF5E4048}" presName="accent_1" presStyleCnt="0"/>
      <dgm:spPr/>
    </dgm:pt>
    <dgm:pt modelId="{4FD61AFB-C3C6-450E-942C-2430F0A0E970}" type="pres">
      <dgm:prSet presAssocID="{17734569-A676-47F6-B950-501ECF5E4048}" presName="accentRepeatNode" presStyleLbl="solidFgAcc1" presStyleIdx="0" presStyleCnt="7"/>
      <dgm:spPr/>
    </dgm:pt>
    <dgm:pt modelId="{27532C6E-AF93-44A3-9B5D-DE28A5A28E63}" type="pres">
      <dgm:prSet presAssocID="{867E044F-C7EF-4895-BC26-61B4F1B3686E}" presName="text_2" presStyleLbl="node1" presStyleIdx="1" presStyleCnt="7">
        <dgm:presLayoutVars>
          <dgm:bulletEnabled val="1"/>
        </dgm:presLayoutVars>
      </dgm:prSet>
      <dgm:spPr/>
    </dgm:pt>
    <dgm:pt modelId="{F9571B3B-E230-4EBB-9DAE-704C681181FD}" type="pres">
      <dgm:prSet presAssocID="{867E044F-C7EF-4895-BC26-61B4F1B3686E}" presName="accent_2" presStyleCnt="0"/>
      <dgm:spPr/>
    </dgm:pt>
    <dgm:pt modelId="{A77717C9-321B-4C36-84B2-93B6DAE0DBE2}" type="pres">
      <dgm:prSet presAssocID="{867E044F-C7EF-4895-BC26-61B4F1B3686E}" presName="accentRepeatNode" presStyleLbl="solidFgAcc1" presStyleIdx="1" presStyleCnt="7"/>
      <dgm:spPr/>
    </dgm:pt>
    <dgm:pt modelId="{436697C1-48C8-4610-B795-0347182C9553}" type="pres">
      <dgm:prSet presAssocID="{8F349FA4-6A79-45F4-B1D9-909E11C027B5}" presName="text_3" presStyleLbl="node1" presStyleIdx="2" presStyleCnt="7">
        <dgm:presLayoutVars>
          <dgm:bulletEnabled val="1"/>
        </dgm:presLayoutVars>
      </dgm:prSet>
      <dgm:spPr/>
    </dgm:pt>
    <dgm:pt modelId="{38C2E2AE-55A6-44C2-8DA8-8B329E2E8B0A}" type="pres">
      <dgm:prSet presAssocID="{8F349FA4-6A79-45F4-B1D9-909E11C027B5}" presName="accent_3" presStyleCnt="0"/>
      <dgm:spPr/>
    </dgm:pt>
    <dgm:pt modelId="{A02017A3-DB22-4C03-93DC-93278C7E8DF8}" type="pres">
      <dgm:prSet presAssocID="{8F349FA4-6A79-45F4-B1D9-909E11C027B5}" presName="accentRepeatNode" presStyleLbl="solidFgAcc1" presStyleIdx="2" presStyleCnt="7"/>
      <dgm:spPr/>
    </dgm:pt>
    <dgm:pt modelId="{282E2683-2A00-4EB5-8B30-5BFDA7D225D2}" type="pres">
      <dgm:prSet presAssocID="{4CE76910-F48A-469B-A2EF-33F31F673D67}" presName="text_4" presStyleLbl="node1" presStyleIdx="3" presStyleCnt="7">
        <dgm:presLayoutVars>
          <dgm:bulletEnabled val="1"/>
        </dgm:presLayoutVars>
      </dgm:prSet>
      <dgm:spPr/>
    </dgm:pt>
    <dgm:pt modelId="{DAA06471-33E0-470E-9C15-3BAD4D4D041C}" type="pres">
      <dgm:prSet presAssocID="{4CE76910-F48A-469B-A2EF-33F31F673D67}" presName="accent_4" presStyleCnt="0"/>
      <dgm:spPr/>
    </dgm:pt>
    <dgm:pt modelId="{993ABBFE-E6C0-4DE9-A4A5-D9B370907D84}" type="pres">
      <dgm:prSet presAssocID="{4CE76910-F48A-469B-A2EF-33F31F673D67}" presName="accentRepeatNode" presStyleLbl="solidFgAcc1" presStyleIdx="3" presStyleCnt="7"/>
      <dgm:spPr/>
    </dgm:pt>
    <dgm:pt modelId="{E5429F77-18E6-409D-8DC6-42A5E352C114}" type="pres">
      <dgm:prSet presAssocID="{7AA05D7F-B668-4321-B3FE-96431FE33D52}" presName="text_5" presStyleLbl="node1" presStyleIdx="4" presStyleCnt="7">
        <dgm:presLayoutVars>
          <dgm:bulletEnabled val="1"/>
        </dgm:presLayoutVars>
      </dgm:prSet>
      <dgm:spPr/>
    </dgm:pt>
    <dgm:pt modelId="{FD6DBB0A-2CD2-4CEA-A6A9-E2D1CA00877C}" type="pres">
      <dgm:prSet presAssocID="{7AA05D7F-B668-4321-B3FE-96431FE33D52}" presName="accent_5" presStyleCnt="0"/>
      <dgm:spPr/>
    </dgm:pt>
    <dgm:pt modelId="{385CC98F-AEED-4EB7-8033-39F96DB73B5B}" type="pres">
      <dgm:prSet presAssocID="{7AA05D7F-B668-4321-B3FE-96431FE33D52}" presName="accentRepeatNode" presStyleLbl="solidFgAcc1" presStyleIdx="4" presStyleCnt="7"/>
      <dgm:spPr/>
    </dgm:pt>
    <dgm:pt modelId="{9B03C498-6C16-4A92-89F2-0FA0830E89EB}" type="pres">
      <dgm:prSet presAssocID="{8E3ABB04-D97E-4E9E-8627-2B4BAA5B62AF}" presName="text_6" presStyleLbl="node1" presStyleIdx="5" presStyleCnt="7">
        <dgm:presLayoutVars>
          <dgm:bulletEnabled val="1"/>
        </dgm:presLayoutVars>
      </dgm:prSet>
      <dgm:spPr/>
    </dgm:pt>
    <dgm:pt modelId="{B7499618-B6A6-4EBB-B8B7-CF8FE8063F36}" type="pres">
      <dgm:prSet presAssocID="{8E3ABB04-D97E-4E9E-8627-2B4BAA5B62AF}" presName="accent_6" presStyleCnt="0"/>
      <dgm:spPr/>
    </dgm:pt>
    <dgm:pt modelId="{994419D9-6D43-48AE-BE8E-E85BE645CAF9}" type="pres">
      <dgm:prSet presAssocID="{8E3ABB04-D97E-4E9E-8627-2B4BAA5B62AF}" presName="accentRepeatNode" presStyleLbl="solidFgAcc1" presStyleIdx="5" presStyleCnt="7"/>
      <dgm:spPr/>
    </dgm:pt>
    <dgm:pt modelId="{37F1F14C-7E82-4417-A318-F89D0D06F9E3}" type="pres">
      <dgm:prSet presAssocID="{AA90735A-2901-4B99-B27E-A68A5FC2FD61}" presName="text_7" presStyleLbl="node1" presStyleIdx="6" presStyleCnt="7">
        <dgm:presLayoutVars>
          <dgm:bulletEnabled val="1"/>
        </dgm:presLayoutVars>
      </dgm:prSet>
      <dgm:spPr/>
    </dgm:pt>
    <dgm:pt modelId="{62B040CA-D4E4-4ECC-901C-14550EF1ED2F}" type="pres">
      <dgm:prSet presAssocID="{AA90735A-2901-4B99-B27E-A68A5FC2FD61}" presName="accent_7" presStyleCnt="0"/>
      <dgm:spPr/>
    </dgm:pt>
    <dgm:pt modelId="{22C36010-9A98-4965-9A44-617DE306DCDF}" type="pres">
      <dgm:prSet presAssocID="{AA90735A-2901-4B99-B27E-A68A5FC2FD61}" presName="accentRepeatNode" presStyleLbl="solidFgAcc1" presStyleIdx="6" presStyleCnt="7"/>
      <dgm:spPr/>
    </dgm:pt>
  </dgm:ptLst>
  <dgm:cxnLst>
    <dgm:cxn modelId="{CBAA7D06-85D1-45C6-A1D7-E4D1C320F048}" type="presOf" srcId="{867E044F-C7EF-4895-BC26-61B4F1B3686E}" destId="{27532C6E-AF93-44A3-9B5D-DE28A5A28E63}" srcOrd="0" destOrd="0" presId="urn:microsoft.com/office/officeart/2008/layout/VerticalCurvedList"/>
    <dgm:cxn modelId="{2E370208-582F-48B0-991E-59935050474C}" srcId="{584409C6-4D3B-4B25-9DE6-08AC49E34BFA}" destId="{8E3ABB04-D97E-4E9E-8627-2B4BAA5B62AF}" srcOrd="5" destOrd="0" parTransId="{5417045F-2EB4-4970-8847-82B01C15A16E}" sibTransId="{EEAF0C8E-2AC6-4B70-83E8-4267541D349A}"/>
    <dgm:cxn modelId="{D2007F15-D340-491F-A016-EC7CA352FC29}" srcId="{584409C6-4D3B-4B25-9DE6-08AC49E34BFA}" destId="{867E044F-C7EF-4895-BC26-61B4F1B3686E}" srcOrd="1" destOrd="0" parTransId="{66B33920-A4F6-474E-BACA-2C7C875BAD9C}" sibTransId="{B6DC54CA-F487-4A7A-80DE-0E494EFC3CB8}"/>
    <dgm:cxn modelId="{A86BD416-5FBA-4FE5-98AF-60584A7376C1}" srcId="{584409C6-4D3B-4B25-9DE6-08AC49E34BFA}" destId="{17734569-A676-47F6-B950-501ECF5E4048}" srcOrd="0" destOrd="0" parTransId="{1456EB1E-18E1-4142-BF8A-1958424AC3AD}" sibTransId="{ABF9C4C9-496F-4465-9973-FB1FC381E44F}"/>
    <dgm:cxn modelId="{FC221023-ACCB-4709-B6CC-40507ADA01B9}" type="presOf" srcId="{8F349FA4-6A79-45F4-B1D9-909E11C027B5}" destId="{436697C1-48C8-4610-B795-0347182C9553}" srcOrd="0" destOrd="0" presId="urn:microsoft.com/office/officeart/2008/layout/VerticalCurvedList"/>
    <dgm:cxn modelId="{D7BD4F46-F43D-48B8-AB93-F5E100BE8AE6}" type="presOf" srcId="{584409C6-4D3B-4B25-9DE6-08AC49E34BFA}" destId="{E685ED9F-A6A4-4AD2-8C61-8885899F6CFC}" srcOrd="0" destOrd="0" presId="urn:microsoft.com/office/officeart/2008/layout/VerticalCurvedList"/>
    <dgm:cxn modelId="{8B96B946-E189-4E85-93DD-FB480B208A47}" srcId="{584409C6-4D3B-4B25-9DE6-08AC49E34BFA}" destId="{7AA05D7F-B668-4321-B3FE-96431FE33D52}" srcOrd="4" destOrd="0" parTransId="{FE0C783C-AADA-43CD-AA6D-0CF25B5B1918}" sibTransId="{F18FDCB5-40DF-4F10-BE57-EFC81B11F5DE}"/>
    <dgm:cxn modelId="{1D707B48-38FA-43D2-BD61-1D1A71821AB3}" srcId="{584409C6-4D3B-4B25-9DE6-08AC49E34BFA}" destId="{4CE76910-F48A-469B-A2EF-33F31F673D67}" srcOrd="3" destOrd="0" parTransId="{F33BE0E8-BCF4-49F1-BE5F-6CA5F8CDC7E6}" sibTransId="{0934C86F-D3D6-4D3F-9526-6521B944D7A4}"/>
    <dgm:cxn modelId="{6A29F47E-0552-4938-85F5-41F6CD35D413}" type="presOf" srcId="{AA90735A-2901-4B99-B27E-A68A5FC2FD61}" destId="{37F1F14C-7E82-4417-A318-F89D0D06F9E3}" srcOrd="0" destOrd="0" presId="urn:microsoft.com/office/officeart/2008/layout/VerticalCurvedList"/>
    <dgm:cxn modelId="{AC7B867F-0686-4411-9708-B8BB388AA794}" type="presOf" srcId="{ABF9C4C9-496F-4465-9973-FB1FC381E44F}" destId="{E9680142-161B-4F10-B385-6778975946EE}" srcOrd="0" destOrd="0" presId="urn:microsoft.com/office/officeart/2008/layout/VerticalCurvedList"/>
    <dgm:cxn modelId="{558FE1A6-620C-4708-A6E9-49F8A2303DE9}" srcId="{584409C6-4D3B-4B25-9DE6-08AC49E34BFA}" destId="{8F349FA4-6A79-45F4-B1D9-909E11C027B5}" srcOrd="2" destOrd="0" parTransId="{B60994CB-FF1B-45B4-8B05-2F8DFAA9BEBD}" sibTransId="{C6499578-B745-4A38-B26C-32805594D80C}"/>
    <dgm:cxn modelId="{0CF292D7-9C41-43E6-85BC-ED641B54AF6A}" type="presOf" srcId="{8E3ABB04-D97E-4E9E-8627-2B4BAA5B62AF}" destId="{9B03C498-6C16-4A92-89F2-0FA0830E89EB}" srcOrd="0" destOrd="0" presId="urn:microsoft.com/office/officeart/2008/layout/VerticalCurvedList"/>
    <dgm:cxn modelId="{93FF46D8-5290-464B-8952-4F0E09D7151A}" type="presOf" srcId="{17734569-A676-47F6-B950-501ECF5E4048}" destId="{A32222BE-B184-4B61-93CB-6A05830E85D1}" srcOrd="0" destOrd="0" presId="urn:microsoft.com/office/officeart/2008/layout/VerticalCurvedList"/>
    <dgm:cxn modelId="{31EBBFE7-4287-4EAD-A0E0-E6A8F77BF2BE}" type="presOf" srcId="{4CE76910-F48A-469B-A2EF-33F31F673D67}" destId="{282E2683-2A00-4EB5-8B30-5BFDA7D225D2}" srcOrd="0" destOrd="0" presId="urn:microsoft.com/office/officeart/2008/layout/VerticalCurvedList"/>
    <dgm:cxn modelId="{199301ED-BD00-4771-BAA0-7ED44C22B271}" srcId="{584409C6-4D3B-4B25-9DE6-08AC49E34BFA}" destId="{AA90735A-2901-4B99-B27E-A68A5FC2FD61}" srcOrd="6" destOrd="0" parTransId="{3D6D5B24-13FE-4136-BD19-C97DAE3C6B70}" sibTransId="{BF78AACB-B95B-4546-BF25-00C92ED9314D}"/>
    <dgm:cxn modelId="{0A20B1ED-69DA-44CF-A521-81C9229D1443}" type="presOf" srcId="{7AA05D7F-B668-4321-B3FE-96431FE33D52}" destId="{E5429F77-18E6-409D-8DC6-42A5E352C114}" srcOrd="0" destOrd="0" presId="urn:microsoft.com/office/officeart/2008/layout/VerticalCurvedList"/>
    <dgm:cxn modelId="{B53DE79E-D310-4686-B3F7-2366D004755F}" type="presParOf" srcId="{E685ED9F-A6A4-4AD2-8C61-8885899F6CFC}" destId="{C6A52697-4116-4029-8CD9-7D586020B307}" srcOrd="0" destOrd="0" presId="urn:microsoft.com/office/officeart/2008/layout/VerticalCurvedList"/>
    <dgm:cxn modelId="{3CFC43B3-E0DD-4D86-8F51-A73A6D552D83}" type="presParOf" srcId="{C6A52697-4116-4029-8CD9-7D586020B307}" destId="{D7E47C52-70F9-45CB-9BA1-2C7DF52AA81D}" srcOrd="0" destOrd="0" presId="urn:microsoft.com/office/officeart/2008/layout/VerticalCurvedList"/>
    <dgm:cxn modelId="{6583A2D4-5B13-4968-8470-665AB4A65BE6}" type="presParOf" srcId="{D7E47C52-70F9-45CB-9BA1-2C7DF52AA81D}" destId="{4A0E344C-DBC9-4BF5-8A58-C7FBA9BCEA3C}" srcOrd="0" destOrd="0" presId="urn:microsoft.com/office/officeart/2008/layout/VerticalCurvedList"/>
    <dgm:cxn modelId="{B2AF1A75-9EC9-482A-849E-1171092B61DB}" type="presParOf" srcId="{D7E47C52-70F9-45CB-9BA1-2C7DF52AA81D}" destId="{E9680142-161B-4F10-B385-6778975946EE}" srcOrd="1" destOrd="0" presId="urn:microsoft.com/office/officeart/2008/layout/VerticalCurvedList"/>
    <dgm:cxn modelId="{2815E9AE-398E-4920-9589-C2BD756A8597}" type="presParOf" srcId="{D7E47C52-70F9-45CB-9BA1-2C7DF52AA81D}" destId="{0FD46CCF-EEF9-4DA7-B861-B30A9FC6FBDA}" srcOrd="2" destOrd="0" presId="urn:microsoft.com/office/officeart/2008/layout/VerticalCurvedList"/>
    <dgm:cxn modelId="{6DC938E6-1432-40AE-B81C-5BC8630FA921}" type="presParOf" srcId="{D7E47C52-70F9-45CB-9BA1-2C7DF52AA81D}" destId="{62238805-5D54-4740-83FA-5397F43425D5}" srcOrd="3" destOrd="0" presId="urn:microsoft.com/office/officeart/2008/layout/VerticalCurvedList"/>
    <dgm:cxn modelId="{1B8FCF08-8750-4478-8334-868835FD9FCD}" type="presParOf" srcId="{C6A52697-4116-4029-8CD9-7D586020B307}" destId="{A32222BE-B184-4B61-93CB-6A05830E85D1}" srcOrd="1" destOrd="0" presId="urn:microsoft.com/office/officeart/2008/layout/VerticalCurvedList"/>
    <dgm:cxn modelId="{21FB1819-E460-448F-B3F7-BECC665E345F}" type="presParOf" srcId="{C6A52697-4116-4029-8CD9-7D586020B307}" destId="{21AD3E6B-EA43-4AD3-BB6F-A024AD31729B}" srcOrd="2" destOrd="0" presId="urn:microsoft.com/office/officeart/2008/layout/VerticalCurvedList"/>
    <dgm:cxn modelId="{498ECE10-28F5-4908-9414-F548662837F9}" type="presParOf" srcId="{21AD3E6B-EA43-4AD3-BB6F-A024AD31729B}" destId="{4FD61AFB-C3C6-450E-942C-2430F0A0E970}" srcOrd="0" destOrd="0" presId="urn:microsoft.com/office/officeart/2008/layout/VerticalCurvedList"/>
    <dgm:cxn modelId="{5FACA7E1-8040-477E-9B24-EC3C7EEBB970}" type="presParOf" srcId="{C6A52697-4116-4029-8CD9-7D586020B307}" destId="{27532C6E-AF93-44A3-9B5D-DE28A5A28E63}" srcOrd="3" destOrd="0" presId="urn:microsoft.com/office/officeart/2008/layout/VerticalCurvedList"/>
    <dgm:cxn modelId="{6E7CFB42-FDDB-45CC-8F9E-2B835CD3368A}" type="presParOf" srcId="{C6A52697-4116-4029-8CD9-7D586020B307}" destId="{F9571B3B-E230-4EBB-9DAE-704C681181FD}" srcOrd="4" destOrd="0" presId="urn:microsoft.com/office/officeart/2008/layout/VerticalCurvedList"/>
    <dgm:cxn modelId="{55238724-C6CF-462E-9EB7-D50D4AD68226}" type="presParOf" srcId="{F9571B3B-E230-4EBB-9DAE-704C681181FD}" destId="{A77717C9-321B-4C36-84B2-93B6DAE0DBE2}" srcOrd="0" destOrd="0" presId="urn:microsoft.com/office/officeart/2008/layout/VerticalCurvedList"/>
    <dgm:cxn modelId="{91EBDC52-8B7E-4004-840A-A42572053AE5}" type="presParOf" srcId="{C6A52697-4116-4029-8CD9-7D586020B307}" destId="{436697C1-48C8-4610-B795-0347182C9553}" srcOrd="5" destOrd="0" presId="urn:microsoft.com/office/officeart/2008/layout/VerticalCurvedList"/>
    <dgm:cxn modelId="{9A3ED4A2-13E8-4518-B751-0F0E9C4C6FA0}" type="presParOf" srcId="{C6A52697-4116-4029-8CD9-7D586020B307}" destId="{38C2E2AE-55A6-44C2-8DA8-8B329E2E8B0A}" srcOrd="6" destOrd="0" presId="urn:microsoft.com/office/officeart/2008/layout/VerticalCurvedList"/>
    <dgm:cxn modelId="{7D1EF17D-CF40-4F5F-860F-54D227B32FB7}" type="presParOf" srcId="{38C2E2AE-55A6-44C2-8DA8-8B329E2E8B0A}" destId="{A02017A3-DB22-4C03-93DC-93278C7E8DF8}" srcOrd="0" destOrd="0" presId="urn:microsoft.com/office/officeart/2008/layout/VerticalCurvedList"/>
    <dgm:cxn modelId="{F0D873CC-FE05-432C-AEAC-8B526A5A9E79}" type="presParOf" srcId="{C6A52697-4116-4029-8CD9-7D586020B307}" destId="{282E2683-2A00-4EB5-8B30-5BFDA7D225D2}" srcOrd="7" destOrd="0" presId="urn:microsoft.com/office/officeart/2008/layout/VerticalCurvedList"/>
    <dgm:cxn modelId="{1CD7C57B-66D3-4D19-9701-6F76F32C4E9A}" type="presParOf" srcId="{C6A52697-4116-4029-8CD9-7D586020B307}" destId="{DAA06471-33E0-470E-9C15-3BAD4D4D041C}" srcOrd="8" destOrd="0" presId="urn:microsoft.com/office/officeart/2008/layout/VerticalCurvedList"/>
    <dgm:cxn modelId="{775DFC33-2190-416F-8BFC-73B30E1F87CE}" type="presParOf" srcId="{DAA06471-33E0-470E-9C15-3BAD4D4D041C}" destId="{993ABBFE-E6C0-4DE9-A4A5-D9B370907D84}" srcOrd="0" destOrd="0" presId="urn:microsoft.com/office/officeart/2008/layout/VerticalCurvedList"/>
    <dgm:cxn modelId="{E9EB3B0C-CB46-440B-BE98-990173B04A90}" type="presParOf" srcId="{C6A52697-4116-4029-8CD9-7D586020B307}" destId="{E5429F77-18E6-409D-8DC6-42A5E352C114}" srcOrd="9" destOrd="0" presId="urn:microsoft.com/office/officeart/2008/layout/VerticalCurvedList"/>
    <dgm:cxn modelId="{B8DC3B61-70CD-4396-B8E4-C829E312C513}" type="presParOf" srcId="{C6A52697-4116-4029-8CD9-7D586020B307}" destId="{FD6DBB0A-2CD2-4CEA-A6A9-E2D1CA00877C}" srcOrd="10" destOrd="0" presId="urn:microsoft.com/office/officeart/2008/layout/VerticalCurvedList"/>
    <dgm:cxn modelId="{B0AA95E9-0A44-480D-B98C-080CA09B3778}" type="presParOf" srcId="{FD6DBB0A-2CD2-4CEA-A6A9-E2D1CA00877C}" destId="{385CC98F-AEED-4EB7-8033-39F96DB73B5B}" srcOrd="0" destOrd="0" presId="urn:microsoft.com/office/officeart/2008/layout/VerticalCurvedList"/>
    <dgm:cxn modelId="{25958DEE-934F-48ED-99F7-EA6063A3D73F}" type="presParOf" srcId="{C6A52697-4116-4029-8CD9-7D586020B307}" destId="{9B03C498-6C16-4A92-89F2-0FA0830E89EB}" srcOrd="11" destOrd="0" presId="urn:microsoft.com/office/officeart/2008/layout/VerticalCurvedList"/>
    <dgm:cxn modelId="{C57CE226-A2A3-47F0-8856-1E3E410CFDF6}" type="presParOf" srcId="{C6A52697-4116-4029-8CD9-7D586020B307}" destId="{B7499618-B6A6-4EBB-B8B7-CF8FE8063F36}" srcOrd="12" destOrd="0" presId="urn:microsoft.com/office/officeart/2008/layout/VerticalCurvedList"/>
    <dgm:cxn modelId="{836278BF-D217-4B43-B697-E12EB15D59C5}" type="presParOf" srcId="{B7499618-B6A6-4EBB-B8B7-CF8FE8063F36}" destId="{994419D9-6D43-48AE-BE8E-E85BE645CAF9}" srcOrd="0" destOrd="0" presId="urn:microsoft.com/office/officeart/2008/layout/VerticalCurvedList"/>
    <dgm:cxn modelId="{7C86722A-7EB1-4685-9BC3-893BA3DC7DFC}" type="presParOf" srcId="{C6A52697-4116-4029-8CD9-7D586020B307}" destId="{37F1F14C-7E82-4417-A318-F89D0D06F9E3}" srcOrd="13" destOrd="0" presId="urn:microsoft.com/office/officeart/2008/layout/VerticalCurvedList"/>
    <dgm:cxn modelId="{E5201796-2B4C-4E49-8DEA-8B0818133BE5}" type="presParOf" srcId="{C6A52697-4116-4029-8CD9-7D586020B307}" destId="{62B040CA-D4E4-4ECC-901C-14550EF1ED2F}" srcOrd="14" destOrd="0" presId="urn:microsoft.com/office/officeart/2008/layout/VerticalCurvedList"/>
    <dgm:cxn modelId="{4DC9FB47-96FF-4D97-BA8B-C02AF86E4648}" type="presParOf" srcId="{62B040CA-D4E4-4ECC-901C-14550EF1ED2F}" destId="{22C36010-9A98-4965-9A44-617DE306DCD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80142-161B-4F10-B385-6778975946EE}">
      <dsp:nvSpPr>
        <dsp:cNvPr id="0" name=""/>
        <dsp:cNvSpPr/>
      </dsp:nvSpPr>
      <dsp:spPr>
        <a:xfrm>
          <a:off x="-6122738" y="-937410"/>
          <a:ext cx="7293488" cy="7293488"/>
        </a:xfrm>
        <a:prstGeom prst="blockArc">
          <a:avLst>
            <a:gd name="adj1" fmla="val 18900000"/>
            <a:gd name="adj2" fmla="val 2700000"/>
            <a:gd name="adj3" fmla="val 296"/>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2222BE-B184-4B61-93CB-6A05830E85D1}">
      <dsp:nvSpPr>
        <dsp:cNvPr id="0" name=""/>
        <dsp:cNvSpPr/>
      </dsp:nvSpPr>
      <dsp:spPr>
        <a:xfrm>
          <a:off x="380119" y="246332"/>
          <a:ext cx="7675541"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Branding and Goal Setting</a:t>
          </a:r>
        </a:p>
      </dsp:txBody>
      <dsp:txXfrm>
        <a:off x="380119" y="246332"/>
        <a:ext cx="7675541" cy="492448"/>
      </dsp:txXfrm>
    </dsp:sp>
    <dsp:sp modelId="{4FD61AFB-C3C6-450E-942C-2430F0A0E970}">
      <dsp:nvSpPr>
        <dsp:cNvPr id="0" name=""/>
        <dsp:cNvSpPr/>
      </dsp:nvSpPr>
      <dsp:spPr>
        <a:xfrm>
          <a:off x="72339" y="184776"/>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532C6E-AF93-44A3-9B5D-DE28A5A28E63}">
      <dsp:nvSpPr>
        <dsp:cNvPr id="0" name=""/>
        <dsp:cNvSpPr/>
      </dsp:nvSpPr>
      <dsp:spPr>
        <a:xfrm>
          <a:off x="826075" y="985438"/>
          <a:ext cx="7229585"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Business and Competitor Audit</a:t>
          </a:r>
        </a:p>
      </dsp:txBody>
      <dsp:txXfrm>
        <a:off x="826075" y="985438"/>
        <a:ext cx="7229585" cy="492448"/>
      </dsp:txXfrm>
    </dsp:sp>
    <dsp:sp modelId="{A77717C9-321B-4C36-84B2-93B6DAE0DBE2}">
      <dsp:nvSpPr>
        <dsp:cNvPr id="0" name=""/>
        <dsp:cNvSpPr/>
      </dsp:nvSpPr>
      <dsp:spPr>
        <a:xfrm>
          <a:off x="518295" y="923882"/>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6697C1-48C8-4610-B795-0347182C9553}">
      <dsp:nvSpPr>
        <dsp:cNvPr id="0" name=""/>
        <dsp:cNvSpPr/>
      </dsp:nvSpPr>
      <dsp:spPr>
        <a:xfrm>
          <a:off x="1070457" y="1724003"/>
          <a:ext cx="6985203"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Listening and Research</a:t>
          </a:r>
        </a:p>
      </dsp:txBody>
      <dsp:txXfrm>
        <a:off x="1070457" y="1724003"/>
        <a:ext cx="6985203" cy="492448"/>
      </dsp:txXfrm>
    </dsp:sp>
    <dsp:sp modelId="{A02017A3-DB22-4C03-93DC-93278C7E8DF8}">
      <dsp:nvSpPr>
        <dsp:cNvPr id="0" name=""/>
        <dsp:cNvSpPr/>
      </dsp:nvSpPr>
      <dsp:spPr>
        <a:xfrm>
          <a:off x="762677" y="1662447"/>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2E2683-2A00-4EB5-8B30-5BFDA7D225D2}">
      <dsp:nvSpPr>
        <dsp:cNvPr id="0" name=""/>
        <dsp:cNvSpPr/>
      </dsp:nvSpPr>
      <dsp:spPr>
        <a:xfrm>
          <a:off x="1148486" y="2463109"/>
          <a:ext cx="6907174"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Target Audiences</a:t>
          </a:r>
        </a:p>
      </dsp:txBody>
      <dsp:txXfrm>
        <a:off x="1148486" y="2463109"/>
        <a:ext cx="6907174" cy="492448"/>
      </dsp:txXfrm>
    </dsp:sp>
    <dsp:sp modelId="{993ABBFE-E6C0-4DE9-A4A5-D9B370907D84}">
      <dsp:nvSpPr>
        <dsp:cNvPr id="0" name=""/>
        <dsp:cNvSpPr/>
      </dsp:nvSpPr>
      <dsp:spPr>
        <a:xfrm>
          <a:off x="840706" y="2401553"/>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429F77-18E6-409D-8DC6-42A5E352C114}">
      <dsp:nvSpPr>
        <dsp:cNvPr id="0" name=""/>
        <dsp:cNvSpPr/>
      </dsp:nvSpPr>
      <dsp:spPr>
        <a:xfrm>
          <a:off x="1070457" y="3202215"/>
          <a:ext cx="6985203"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Social Media Platforms and Strategies</a:t>
          </a:r>
        </a:p>
      </dsp:txBody>
      <dsp:txXfrm>
        <a:off x="1070457" y="3202215"/>
        <a:ext cx="6985203" cy="492448"/>
      </dsp:txXfrm>
    </dsp:sp>
    <dsp:sp modelId="{385CC98F-AEED-4EB7-8033-39F96DB73B5B}">
      <dsp:nvSpPr>
        <dsp:cNvPr id="0" name=""/>
        <dsp:cNvSpPr/>
      </dsp:nvSpPr>
      <dsp:spPr>
        <a:xfrm>
          <a:off x="762677" y="3140659"/>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03C498-6C16-4A92-89F2-0FA0830E89EB}">
      <dsp:nvSpPr>
        <dsp:cNvPr id="0" name=""/>
        <dsp:cNvSpPr/>
      </dsp:nvSpPr>
      <dsp:spPr>
        <a:xfrm>
          <a:off x="826075" y="3940779"/>
          <a:ext cx="7229585"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Content Marketing</a:t>
          </a:r>
        </a:p>
      </dsp:txBody>
      <dsp:txXfrm>
        <a:off x="826075" y="3940779"/>
        <a:ext cx="7229585" cy="492448"/>
      </dsp:txXfrm>
    </dsp:sp>
    <dsp:sp modelId="{994419D9-6D43-48AE-BE8E-E85BE645CAF9}">
      <dsp:nvSpPr>
        <dsp:cNvPr id="0" name=""/>
        <dsp:cNvSpPr/>
      </dsp:nvSpPr>
      <dsp:spPr>
        <a:xfrm>
          <a:off x="518295" y="3879223"/>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F1F14C-7E82-4417-A318-F89D0D06F9E3}">
      <dsp:nvSpPr>
        <dsp:cNvPr id="0" name=""/>
        <dsp:cNvSpPr/>
      </dsp:nvSpPr>
      <dsp:spPr>
        <a:xfrm>
          <a:off x="380119" y="4679885"/>
          <a:ext cx="7675541"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Analytics</a:t>
          </a:r>
        </a:p>
      </dsp:txBody>
      <dsp:txXfrm>
        <a:off x="380119" y="4679885"/>
        <a:ext cx="7675541" cy="492448"/>
      </dsp:txXfrm>
    </dsp:sp>
    <dsp:sp modelId="{22C36010-9A98-4965-9A44-617DE306DCDF}">
      <dsp:nvSpPr>
        <dsp:cNvPr id="0" name=""/>
        <dsp:cNvSpPr/>
      </dsp:nvSpPr>
      <dsp:spPr>
        <a:xfrm>
          <a:off x="72339" y="4618329"/>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80142-161B-4F10-B385-6778975946EE}">
      <dsp:nvSpPr>
        <dsp:cNvPr id="0" name=""/>
        <dsp:cNvSpPr/>
      </dsp:nvSpPr>
      <dsp:spPr>
        <a:xfrm>
          <a:off x="-6122738" y="-937410"/>
          <a:ext cx="7293488" cy="7293488"/>
        </a:xfrm>
        <a:prstGeom prst="blockArc">
          <a:avLst>
            <a:gd name="adj1" fmla="val 18900000"/>
            <a:gd name="adj2" fmla="val 2700000"/>
            <a:gd name="adj3" fmla="val 296"/>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2222BE-B184-4B61-93CB-6A05830E85D1}">
      <dsp:nvSpPr>
        <dsp:cNvPr id="0" name=""/>
        <dsp:cNvSpPr/>
      </dsp:nvSpPr>
      <dsp:spPr>
        <a:xfrm>
          <a:off x="380119" y="246332"/>
          <a:ext cx="7675541"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solidFill>
                <a:srgbClr val="FF0000"/>
              </a:solidFill>
            </a:rPr>
            <a:t>Branding and Goal Setting</a:t>
          </a:r>
        </a:p>
      </dsp:txBody>
      <dsp:txXfrm>
        <a:off x="380119" y="246332"/>
        <a:ext cx="7675541" cy="492448"/>
      </dsp:txXfrm>
    </dsp:sp>
    <dsp:sp modelId="{4FD61AFB-C3C6-450E-942C-2430F0A0E970}">
      <dsp:nvSpPr>
        <dsp:cNvPr id="0" name=""/>
        <dsp:cNvSpPr/>
      </dsp:nvSpPr>
      <dsp:spPr>
        <a:xfrm>
          <a:off x="72339" y="184776"/>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532C6E-AF93-44A3-9B5D-DE28A5A28E63}">
      <dsp:nvSpPr>
        <dsp:cNvPr id="0" name=""/>
        <dsp:cNvSpPr/>
      </dsp:nvSpPr>
      <dsp:spPr>
        <a:xfrm>
          <a:off x="826075" y="985438"/>
          <a:ext cx="7229585"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Business and Competitor Audit</a:t>
          </a:r>
        </a:p>
      </dsp:txBody>
      <dsp:txXfrm>
        <a:off x="826075" y="985438"/>
        <a:ext cx="7229585" cy="492448"/>
      </dsp:txXfrm>
    </dsp:sp>
    <dsp:sp modelId="{A77717C9-321B-4C36-84B2-93B6DAE0DBE2}">
      <dsp:nvSpPr>
        <dsp:cNvPr id="0" name=""/>
        <dsp:cNvSpPr/>
      </dsp:nvSpPr>
      <dsp:spPr>
        <a:xfrm>
          <a:off x="518295" y="923882"/>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6697C1-48C8-4610-B795-0347182C9553}">
      <dsp:nvSpPr>
        <dsp:cNvPr id="0" name=""/>
        <dsp:cNvSpPr/>
      </dsp:nvSpPr>
      <dsp:spPr>
        <a:xfrm>
          <a:off x="1070457" y="1724003"/>
          <a:ext cx="6985203"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Listening and Research</a:t>
          </a:r>
        </a:p>
      </dsp:txBody>
      <dsp:txXfrm>
        <a:off x="1070457" y="1724003"/>
        <a:ext cx="6985203" cy="492448"/>
      </dsp:txXfrm>
    </dsp:sp>
    <dsp:sp modelId="{A02017A3-DB22-4C03-93DC-93278C7E8DF8}">
      <dsp:nvSpPr>
        <dsp:cNvPr id="0" name=""/>
        <dsp:cNvSpPr/>
      </dsp:nvSpPr>
      <dsp:spPr>
        <a:xfrm>
          <a:off x="762677" y="1662447"/>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2E2683-2A00-4EB5-8B30-5BFDA7D225D2}">
      <dsp:nvSpPr>
        <dsp:cNvPr id="0" name=""/>
        <dsp:cNvSpPr/>
      </dsp:nvSpPr>
      <dsp:spPr>
        <a:xfrm>
          <a:off x="1148486" y="2463109"/>
          <a:ext cx="6907174"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Target Audiences</a:t>
          </a:r>
        </a:p>
      </dsp:txBody>
      <dsp:txXfrm>
        <a:off x="1148486" y="2463109"/>
        <a:ext cx="6907174" cy="492448"/>
      </dsp:txXfrm>
    </dsp:sp>
    <dsp:sp modelId="{993ABBFE-E6C0-4DE9-A4A5-D9B370907D84}">
      <dsp:nvSpPr>
        <dsp:cNvPr id="0" name=""/>
        <dsp:cNvSpPr/>
      </dsp:nvSpPr>
      <dsp:spPr>
        <a:xfrm>
          <a:off x="840706" y="2401553"/>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429F77-18E6-409D-8DC6-42A5E352C114}">
      <dsp:nvSpPr>
        <dsp:cNvPr id="0" name=""/>
        <dsp:cNvSpPr/>
      </dsp:nvSpPr>
      <dsp:spPr>
        <a:xfrm>
          <a:off x="1070457" y="3202215"/>
          <a:ext cx="6985203"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Social Media Platforms and Strategies</a:t>
          </a:r>
        </a:p>
      </dsp:txBody>
      <dsp:txXfrm>
        <a:off x="1070457" y="3202215"/>
        <a:ext cx="6985203" cy="492448"/>
      </dsp:txXfrm>
    </dsp:sp>
    <dsp:sp modelId="{385CC98F-AEED-4EB7-8033-39F96DB73B5B}">
      <dsp:nvSpPr>
        <dsp:cNvPr id="0" name=""/>
        <dsp:cNvSpPr/>
      </dsp:nvSpPr>
      <dsp:spPr>
        <a:xfrm>
          <a:off x="762677" y="3140659"/>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03C498-6C16-4A92-89F2-0FA0830E89EB}">
      <dsp:nvSpPr>
        <dsp:cNvPr id="0" name=""/>
        <dsp:cNvSpPr/>
      </dsp:nvSpPr>
      <dsp:spPr>
        <a:xfrm>
          <a:off x="826075" y="3940779"/>
          <a:ext cx="7229585"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Content Marketing</a:t>
          </a:r>
        </a:p>
      </dsp:txBody>
      <dsp:txXfrm>
        <a:off x="826075" y="3940779"/>
        <a:ext cx="7229585" cy="492448"/>
      </dsp:txXfrm>
    </dsp:sp>
    <dsp:sp modelId="{994419D9-6D43-48AE-BE8E-E85BE645CAF9}">
      <dsp:nvSpPr>
        <dsp:cNvPr id="0" name=""/>
        <dsp:cNvSpPr/>
      </dsp:nvSpPr>
      <dsp:spPr>
        <a:xfrm>
          <a:off x="518295" y="3879223"/>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F1F14C-7E82-4417-A318-F89D0D06F9E3}">
      <dsp:nvSpPr>
        <dsp:cNvPr id="0" name=""/>
        <dsp:cNvSpPr/>
      </dsp:nvSpPr>
      <dsp:spPr>
        <a:xfrm>
          <a:off x="380119" y="4679885"/>
          <a:ext cx="7675541"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Analytics</a:t>
          </a:r>
        </a:p>
      </dsp:txBody>
      <dsp:txXfrm>
        <a:off x="380119" y="4679885"/>
        <a:ext cx="7675541" cy="492448"/>
      </dsp:txXfrm>
    </dsp:sp>
    <dsp:sp modelId="{22C36010-9A98-4965-9A44-617DE306DCDF}">
      <dsp:nvSpPr>
        <dsp:cNvPr id="0" name=""/>
        <dsp:cNvSpPr/>
      </dsp:nvSpPr>
      <dsp:spPr>
        <a:xfrm>
          <a:off x="72339" y="4618329"/>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80142-161B-4F10-B385-6778975946EE}">
      <dsp:nvSpPr>
        <dsp:cNvPr id="0" name=""/>
        <dsp:cNvSpPr/>
      </dsp:nvSpPr>
      <dsp:spPr>
        <a:xfrm>
          <a:off x="-6122738" y="-937410"/>
          <a:ext cx="7293488" cy="7293488"/>
        </a:xfrm>
        <a:prstGeom prst="blockArc">
          <a:avLst>
            <a:gd name="adj1" fmla="val 18900000"/>
            <a:gd name="adj2" fmla="val 2700000"/>
            <a:gd name="adj3" fmla="val 296"/>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2222BE-B184-4B61-93CB-6A05830E85D1}">
      <dsp:nvSpPr>
        <dsp:cNvPr id="0" name=""/>
        <dsp:cNvSpPr/>
      </dsp:nvSpPr>
      <dsp:spPr>
        <a:xfrm>
          <a:off x="380119" y="246332"/>
          <a:ext cx="7675541"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Branding and Goal Setting</a:t>
          </a:r>
        </a:p>
      </dsp:txBody>
      <dsp:txXfrm>
        <a:off x="380119" y="246332"/>
        <a:ext cx="7675541" cy="492448"/>
      </dsp:txXfrm>
    </dsp:sp>
    <dsp:sp modelId="{4FD61AFB-C3C6-450E-942C-2430F0A0E970}">
      <dsp:nvSpPr>
        <dsp:cNvPr id="0" name=""/>
        <dsp:cNvSpPr/>
      </dsp:nvSpPr>
      <dsp:spPr>
        <a:xfrm>
          <a:off x="72339" y="184776"/>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532C6E-AF93-44A3-9B5D-DE28A5A28E63}">
      <dsp:nvSpPr>
        <dsp:cNvPr id="0" name=""/>
        <dsp:cNvSpPr/>
      </dsp:nvSpPr>
      <dsp:spPr>
        <a:xfrm>
          <a:off x="826075" y="985438"/>
          <a:ext cx="7229585"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solidFill>
                <a:srgbClr val="FF0000"/>
              </a:solidFill>
            </a:rPr>
            <a:t>Business and Competitor Audit</a:t>
          </a:r>
        </a:p>
      </dsp:txBody>
      <dsp:txXfrm>
        <a:off x="826075" y="985438"/>
        <a:ext cx="7229585" cy="492448"/>
      </dsp:txXfrm>
    </dsp:sp>
    <dsp:sp modelId="{A77717C9-321B-4C36-84B2-93B6DAE0DBE2}">
      <dsp:nvSpPr>
        <dsp:cNvPr id="0" name=""/>
        <dsp:cNvSpPr/>
      </dsp:nvSpPr>
      <dsp:spPr>
        <a:xfrm>
          <a:off x="518295" y="923882"/>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6697C1-48C8-4610-B795-0347182C9553}">
      <dsp:nvSpPr>
        <dsp:cNvPr id="0" name=""/>
        <dsp:cNvSpPr/>
      </dsp:nvSpPr>
      <dsp:spPr>
        <a:xfrm>
          <a:off x="1070457" y="1724003"/>
          <a:ext cx="6985203"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Listening and Research</a:t>
          </a:r>
        </a:p>
      </dsp:txBody>
      <dsp:txXfrm>
        <a:off x="1070457" y="1724003"/>
        <a:ext cx="6985203" cy="492448"/>
      </dsp:txXfrm>
    </dsp:sp>
    <dsp:sp modelId="{A02017A3-DB22-4C03-93DC-93278C7E8DF8}">
      <dsp:nvSpPr>
        <dsp:cNvPr id="0" name=""/>
        <dsp:cNvSpPr/>
      </dsp:nvSpPr>
      <dsp:spPr>
        <a:xfrm>
          <a:off x="762677" y="1662447"/>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2E2683-2A00-4EB5-8B30-5BFDA7D225D2}">
      <dsp:nvSpPr>
        <dsp:cNvPr id="0" name=""/>
        <dsp:cNvSpPr/>
      </dsp:nvSpPr>
      <dsp:spPr>
        <a:xfrm>
          <a:off x="1148486" y="2463109"/>
          <a:ext cx="6907174"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Target Audiences</a:t>
          </a:r>
        </a:p>
      </dsp:txBody>
      <dsp:txXfrm>
        <a:off x="1148486" y="2463109"/>
        <a:ext cx="6907174" cy="492448"/>
      </dsp:txXfrm>
    </dsp:sp>
    <dsp:sp modelId="{993ABBFE-E6C0-4DE9-A4A5-D9B370907D84}">
      <dsp:nvSpPr>
        <dsp:cNvPr id="0" name=""/>
        <dsp:cNvSpPr/>
      </dsp:nvSpPr>
      <dsp:spPr>
        <a:xfrm>
          <a:off x="840706" y="2401553"/>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429F77-18E6-409D-8DC6-42A5E352C114}">
      <dsp:nvSpPr>
        <dsp:cNvPr id="0" name=""/>
        <dsp:cNvSpPr/>
      </dsp:nvSpPr>
      <dsp:spPr>
        <a:xfrm>
          <a:off x="1070457" y="3202215"/>
          <a:ext cx="6985203"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Social Media Platforms and Strategies</a:t>
          </a:r>
        </a:p>
      </dsp:txBody>
      <dsp:txXfrm>
        <a:off x="1070457" y="3202215"/>
        <a:ext cx="6985203" cy="492448"/>
      </dsp:txXfrm>
    </dsp:sp>
    <dsp:sp modelId="{385CC98F-AEED-4EB7-8033-39F96DB73B5B}">
      <dsp:nvSpPr>
        <dsp:cNvPr id="0" name=""/>
        <dsp:cNvSpPr/>
      </dsp:nvSpPr>
      <dsp:spPr>
        <a:xfrm>
          <a:off x="762677" y="3140659"/>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03C498-6C16-4A92-89F2-0FA0830E89EB}">
      <dsp:nvSpPr>
        <dsp:cNvPr id="0" name=""/>
        <dsp:cNvSpPr/>
      </dsp:nvSpPr>
      <dsp:spPr>
        <a:xfrm>
          <a:off x="826075" y="3940779"/>
          <a:ext cx="7229585"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Content Marketing</a:t>
          </a:r>
        </a:p>
      </dsp:txBody>
      <dsp:txXfrm>
        <a:off x="826075" y="3940779"/>
        <a:ext cx="7229585" cy="492448"/>
      </dsp:txXfrm>
    </dsp:sp>
    <dsp:sp modelId="{994419D9-6D43-48AE-BE8E-E85BE645CAF9}">
      <dsp:nvSpPr>
        <dsp:cNvPr id="0" name=""/>
        <dsp:cNvSpPr/>
      </dsp:nvSpPr>
      <dsp:spPr>
        <a:xfrm>
          <a:off x="518295" y="3879223"/>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F1F14C-7E82-4417-A318-F89D0D06F9E3}">
      <dsp:nvSpPr>
        <dsp:cNvPr id="0" name=""/>
        <dsp:cNvSpPr/>
      </dsp:nvSpPr>
      <dsp:spPr>
        <a:xfrm>
          <a:off x="380119" y="4679885"/>
          <a:ext cx="7675541"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Analytics</a:t>
          </a:r>
        </a:p>
      </dsp:txBody>
      <dsp:txXfrm>
        <a:off x="380119" y="4679885"/>
        <a:ext cx="7675541" cy="492448"/>
      </dsp:txXfrm>
    </dsp:sp>
    <dsp:sp modelId="{22C36010-9A98-4965-9A44-617DE306DCDF}">
      <dsp:nvSpPr>
        <dsp:cNvPr id="0" name=""/>
        <dsp:cNvSpPr/>
      </dsp:nvSpPr>
      <dsp:spPr>
        <a:xfrm>
          <a:off x="72339" y="4618329"/>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80142-161B-4F10-B385-6778975946EE}">
      <dsp:nvSpPr>
        <dsp:cNvPr id="0" name=""/>
        <dsp:cNvSpPr/>
      </dsp:nvSpPr>
      <dsp:spPr>
        <a:xfrm>
          <a:off x="-6122738" y="-937410"/>
          <a:ext cx="7293488" cy="7293488"/>
        </a:xfrm>
        <a:prstGeom prst="blockArc">
          <a:avLst>
            <a:gd name="adj1" fmla="val 18900000"/>
            <a:gd name="adj2" fmla="val 2700000"/>
            <a:gd name="adj3" fmla="val 296"/>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2222BE-B184-4B61-93CB-6A05830E85D1}">
      <dsp:nvSpPr>
        <dsp:cNvPr id="0" name=""/>
        <dsp:cNvSpPr/>
      </dsp:nvSpPr>
      <dsp:spPr>
        <a:xfrm>
          <a:off x="380119" y="246332"/>
          <a:ext cx="7675541"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Branding and Goal Setting</a:t>
          </a:r>
        </a:p>
      </dsp:txBody>
      <dsp:txXfrm>
        <a:off x="380119" y="246332"/>
        <a:ext cx="7675541" cy="492448"/>
      </dsp:txXfrm>
    </dsp:sp>
    <dsp:sp modelId="{4FD61AFB-C3C6-450E-942C-2430F0A0E970}">
      <dsp:nvSpPr>
        <dsp:cNvPr id="0" name=""/>
        <dsp:cNvSpPr/>
      </dsp:nvSpPr>
      <dsp:spPr>
        <a:xfrm>
          <a:off x="72339" y="184776"/>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532C6E-AF93-44A3-9B5D-DE28A5A28E63}">
      <dsp:nvSpPr>
        <dsp:cNvPr id="0" name=""/>
        <dsp:cNvSpPr/>
      </dsp:nvSpPr>
      <dsp:spPr>
        <a:xfrm>
          <a:off x="826075" y="985438"/>
          <a:ext cx="7229585"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Business and Competitor Audit</a:t>
          </a:r>
        </a:p>
      </dsp:txBody>
      <dsp:txXfrm>
        <a:off x="826075" y="985438"/>
        <a:ext cx="7229585" cy="492448"/>
      </dsp:txXfrm>
    </dsp:sp>
    <dsp:sp modelId="{A77717C9-321B-4C36-84B2-93B6DAE0DBE2}">
      <dsp:nvSpPr>
        <dsp:cNvPr id="0" name=""/>
        <dsp:cNvSpPr/>
      </dsp:nvSpPr>
      <dsp:spPr>
        <a:xfrm>
          <a:off x="518295" y="923882"/>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6697C1-48C8-4610-B795-0347182C9553}">
      <dsp:nvSpPr>
        <dsp:cNvPr id="0" name=""/>
        <dsp:cNvSpPr/>
      </dsp:nvSpPr>
      <dsp:spPr>
        <a:xfrm>
          <a:off x="1070457" y="1724003"/>
          <a:ext cx="6985203"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solidFill>
                <a:srgbClr val="FF0000"/>
              </a:solidFill>
            </a:rPr>
            <a:t>Listening and Research</a:t>
          </a:r>
        </a:p>
      </dsp:txBody>
      <dsp:txXfrm>
        <a:off x="1070457" y="1724003"/>
        <a:ext cx="6985203" cy="492448"/>
      </dsp:txXfrm>
    </dsp:sp>
    <dsp:sp modelId="{A02017A3-DB22-4C03-93DC-93278C7E8DF8}">
      <dsp:nvSpPr>
        <dsp:cNvPr id="0" name=""/>
        <dsp:cNvSpPr/>
      </dsp:nvSpPr>
      <dsp:spPr>
        <a:xfrm>
          <a:off x="762677" y="1662447"/>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2E2683-2A00-4EB5-8B30-5BFDA7D225D2}">
      <dsp:nvSpPr>
        <dsp:cNvPr id="0" name=""/>
        <dsp:cNvSpPr/>
      </dsp:nvSpPr>
      <dsp:spPr>
        <a:xfrm>
          <a:off x="1148486" y="2463109"/>
          <a:ext cx="6907174"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Target Audiences</a:t>
          </a:r>
        </a:p>
      </dsp:txBody>
      <dsp:txXfrm>
        <a:off x="1148486" y="2463109"/>
        <a:ext cx="6907174" cy="492448"/>
      </dsp:txXfrm>
    </dsp:sp>
    <dsp:sp modelId="{993ABBFE-E6C0-4DE9-A4A5-D9B370907D84}">
      <dsp:nvSpPr>
        <dsp:cNvPr id="0" name=""/>
        <dsp:cNvSpPr/>
      </dsp:nvSpPr>
      <dsp:spPr>
        <a:xfrm>
          <a:off x="840706" y="2401553"/>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429F77-18E6-409D-8DC6-42A5E352C114}">
      <dsp:nvSpPr>
        <dsp:cNvPr id="0" name=""/>
        <dsp:cNvSpPr/>
      </dsp:nvSpPr>
      <dsp:spPr>
        <a:xfrm>
          <a:off x="1070457" y="3202215"/>
          <a:ext cx="6985203"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Social Media Platforms and Strategies</a:t>
          </a:r>
        </a:p>
      </dsp:txBody>
      <dsp:txXfrm>
        <a:off x="1070457" y="3202215"/>
        <a:ext cx="6985203" cy="492448"/>
      </dsp:txXfrm>
    </dsp:sp>
    <dsp:sp modelId="{385CC98F-AEED-4EB7-8033-39F96DB73B5B}">
      <dsp:nvSpPr>
        <dsp:cNvPr id="0" name=""/>
        <dsp:cNvSpPr/>
      </dsp:nvSpPr>
      <dsp:spPr>
        <a:xfrm>
          <a:off x="762677" y="3140659"/>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03C498-6C16-4A92-89F2-0FA0830E89EB}">
      <dsp:nvSpPr>
        <dsp:cNvPr id="0" name=""/>
        <dsp:cNvSpPr/>
      </dsp:nvSpPr>
      <dsp:spPr>
        <a:xfrm>
          <a:off x="826075" y="3940779"/>
          <a:ext cx="7229585"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Content Marketing</a:t>
          </a:r>
        </a:p>
      </dsp:txBody>
      <dsp:txXfrm>
        <a:off x="826075" y="3940779"/>
        <a:ext cx="7229585" cy="492448"/>
      </dsp:txXfrm>
    </dsp:sp>
    <dsp:sp modelId="{994419D9-6D43-48AE-BE8E-E85BE645CAF9}">
      <dsp:nvSpPr>
        <dsp:cNvPr id="0" name=""/>
        <dsp:cNvSpPr/>
      </dsp:nvSpPr>
      <dsp:spPr>
        <a:xfrm>
          <a:off x="518295" y="3879223"/>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F1F14C-7E82-4417-A318-F89D0D06F9E3}">
      <dsp:nvSpPr>
        <dsp:cNvPr id="0" name=""/>
        <dsp:cNvSpPr/>
      </dsp:nvSpPr>
      <dsp:spPr>
        <a:xfrm>
          <a:off x="380119" y="4679885"/>
          <a:ext cx="7675541" cy="49244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Analytics</a:t>
          </a:r>
        </a:p>
      </dsp:txBody>
      <dsp:txXfrm>
        <a:off x="380119" y="4679885"/>
        <a:ext cx="7675541" cy="492448"/>
      </dsp:txXfrm>
    </dsp:sp>
    <dsp:sp modelId="{22C36010-9A98-4965-9A44-617DE306DCDF}">
      <dsp:nvSpPr>
        <dsp:cNvPr id="0" name=""/>
        <dsp:cNvSpPr/>
      </dsp:nvSpPr>
      <dsp:spPr>
        <a:xfrm>
          <a:off x="72339" y="4618329"/>
          <a:ext cx="615560" cy="615560"/>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B87642-6CDC-448B-BD98-B2041F37C6E0}" type="datetimeFigureOut">
              <a:rPr lang="en-US" smtClean="0"/>
              <a:t>4/17/2024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C6780-375C-4F5C-A320-1AD8641A51A1}" type="slidenum">
              <a:rPr lang="en-US" smtClean="0"/>
              <a:t>‹#›</a:t>
            </a:fld>
            <a:endParaRPr lang="en-US" dirty="0"/>
          </a:p>
        </p:txBody>
      </p:sp>
    </p:spTree>
    <p:extLst>
      <p:ext uri="{BB962C8B-B14F-4D97-AF65-F5344CB8AC3E}">
        <p14:creationId xmlns:p14="http://schemas.microsoft.com/office/powerpoint/2010/main" val="1101974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7C6780-375C-4F5C-A320-1AD8641A51A1}" type="slidenum">
              <a:rPr lang="en-US" smtClean="0"/>
              <a:t>13</a:t>
            </a:fld>
            <a:endParaRPr lang="en-US" dirty="0"/>
          </a:p>
        </p:txBody>
      </p:sp>
    </p:spTree>
    <p:extLst>
      <p:ext uri="{BB962C8B-B14F-4D97-AF65-F5344CB8AC3E}">
        <p14:creationId xmlns:p14="http://schemas.microsoft.com/office/powerpoint/2010/main" val="2873413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Keep in mind that the @ symbol does something completely different. Using @ before a person’s username/handle will post to them directly, letting them know you have written to them via the @Connect tab. A hashtag will not. Sometimes users will hashtag a celebrity’s name instead of using their @Handle/username — it is acceptable to tweet #Lorde or @lordemusic. But if you are trying to reach someone directly, don’t use a hashtag.</a:t>
            </a:r>
          </a:p>
          <a:p>
            <a:endParaRPr lang="en-US" dirty="0"/>
          </a:p>
        </p:txBody>
      </p:sp>
      <p:sp>
        <p:nvSpPr>
          <p:cNvPr id="4" name="Slide Number Placeholder 3"/>
          <p:cNvSpPr>
            <a:spLocks noGrp="1"/>
          </p:cNvSpPr>
          <p:nvPr>
            <p:ph type="sldNum" sz="quarter" idx="5"/>
          </p:nvPr>
        </p:nvSpPr>
        <p:spPr/>
        <p:txBody>
          <a:bodyPr/>
          <a:lstStyle/>
          <a:p>
            <a:fld id="{257C6780-375C-4F5C-A320-1AD8641A51A1}" type="slidenum">
              <a:rPr lang="en-US" smtClean="0"/>
              <a:t>16</a:t>
            </a:fld>
            <a:endParaRPr lang="en-US" dirty="0"/>
          </a:p>
        </p:txBody>
      </p:sp>
    </p:spTree>
    <p:extLst>
      <p:ext uri="{BB962C8B-B14F-4D97-AF65-F5344CB8AC3E}">
        <p14:creationId xmlns:p14="http://schemas.microsoft.com/office/powerpoint/2010/main" val="195812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4/17/2024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4/17/2024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4/17/2024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4/17/2024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4/17/2024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hesocialprof.com/" TargetMode="External"/><Relationship Id="rId1" Type="http://schemas.openxmlformats.org/officeDocument/2006/relationships/slideLayout" Target="../slideLayouts/slideLayout1.xml"/><Relationship Id="rId6" Type="http://schemas.openxmlformats.org/officeDocument/2006/relationships/hyperlink" Target="mailto:Kellie.emrich@tri-c.edu" TargetMode="External"/><Relationship Id="rId5" Type="http://schemas.openxmlformats.org/officeDocument/2006/relationships/hyperlink" Target="https://stuforth.wordpress.com/"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vn3k3x9L5uA" TargetMode="External"/><Relationship Id="rId2" Type="http://schemas.openxmlformats.org/officeDocument/2006/relationships/hyperlink" Target="http://feedl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emrush.com/" TargetMode="External"/><Relationship Id="rId7" Type="http://schemas.openxmlformats.org/officeDocument/2006/relationships/image" Target="../media/image12.png"/><Relationship Id="rId2" Type="http://schemas.openxmlformats.org/officeDocument/2006/relationships/hyperlink" Target="https://chrome.google.com/webstore/detail/keyword-surfer/bafijghppfhdpldihckdcadbcobikaca?hl=en"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s://trends.google.com/trends/?geo=US" TargetMode="External"/><Relationship Id="rId4" Type="http://schemas.openxmlformats.org/officeDocument/2006/relationships/hyperlink" Target="https://adwords.google.com/home/tools/keyword-plann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www.feedly.com/"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www.justintarte.com/2014/11/5-alternatives-to-traditional-homework.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www.linkedin.com/in/kellieemrich/"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www.linkedin.com/pulse/linkedin-entrepreneurs-leveraging-platform-startup-success/" TargetMode="External"/><Relationship Id="rId4" Type="http://schemas.openxmlformats.org/officeDocument/2006/relationships/hyperlink" Target="https://www.linkedin.com/company/linkedi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linkedin.com/in/kellieemrich/"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linkedin.com/pulse/linkedin-entrepreneurs-leveraging-platform-startup-success/" TargetMode="External"/><Relationship Id="rId4" Type="http://schemas.openxmlformats.org/officeDocument/2006/relationships/hyperlink" Target="https://www.linkedin.com/company/linkedin/"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tatic1.squarespace.com/static/59d2c8612278e74c1cd5e0e7/t/59daead5e9bfdf464d48e4b7/1507519206788/B%26J_brandguidelines.pdf" TargetMode="External"/><Relationship Id="rId1" Type="http://schemas.openxmlformats.org/officeDocument/2006/relationships/slideLayout" Target="../slideLayouts/slideLayout2.xml"/><Relationship Id="rId6" Type="http://schemas.openxmlformats.org/officeDocument/2006/relationships/hyperlink" Target="https://www.instagram.com/seejanework/" TargetMode="External"/><Relationship Id="rId5" Type="http://schemas.openxmlformats.org/officeDocument/2006/relationships/hyperlink" Target="https://www.facebook.com/burtsbees/"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3098776-F58A-437F-92C9-542993245490}"/>
              </a:ext>
            </a:extLst>
          </p:cNvPr>
          <p:cNvSpPr>
            <a:spLocks noGrp="1"/>
          </p:cNvSpPr>
          <p:nvPr>
            <p:ph type="subTitle" idx="1"/>
          </p:nvPr>
        </p:nvSpPr>
        <p:spPr>
          <a:xfrm>
            <a:off x="1437295" y="2114859"/>
            <a:ext cx="8906408" cy="3427026"/>
          </a:xfrm>
        </p:spPr>
        <p:txBody>
          <a:bodyPr>
            <a:normAutofit fontScale="85000" lnSpcReduction="20000"/>
          </a:bodyPr>
          <a:lstStyle/>
          <a:p>
            <a:pPr lvl="0" algn="l"/>
            <a:r>
              <a:rPr lang="en-US" sz="2800" b="1" dirty="0">
                <a:solidFill>
                  <a:schemeClr val="bg1"/>
                </a:solidFill>
              </a:rPr>
              <a:t>Week 1: Generating Knowledge and AI Integration for Use in Social Media| Thursday, April 18th from 9 am – 11 am</a:t>
            </a:r>
          </a:p>
          <a:p>
            <a:pPr lvl="0" algn="l"/>
            <a:endParaRPr lang="en-US" sz="2400" dirty="0">
              <a:solidFill>
                <a:schemeClr val="bg1"/>
              </a:solidFill>
            </a:endParaRPr>
          </a:p>
          <a:p>
            <a:pPr lvl="0" algn="l"/>
            <a:r>
              <a:rPr lang="en-US" sz="2400" dirty="0">
                <a:solidFill>
                  <a:schemeClr val="bg1"/>
                </a:solidFill>
              </a:rPr>
              <a:t>Week 2: Creating a Presence on Social Media | Thursday, April 25th from 9 am – 11 am</a:t>
            </a:r>
          </a:p>
          <a:p>
            <a:pPr lvl="0" algn="l"/>
            <a:endParaRPr lang="en-US" sz="2400" dirty="0">
              <a:solidFill>
                <a:schemeClr val="bg1"/>
              </a:solidFill>
            </a:endParaRPr>
          </a:p>
          <a:p>
            <a:pPr lvl="0" algn="l"/>
            <a:r>
              <a:rPr lang="en-US" sz="2400" dirty="0">
                <a:solidFill>
                  <a:schemeClr val="bg1"/>
                </a:solidFill>
              </a:rPr>
              <a:t>Week 3: Content Marketing Management, Creation, &amp; Analysis | Thursday, May 2nd from 9 am – 11 am</a:t>
            </a:r>
          </a:p>
          <a:p>
            <a:pPr lvl="0" algn="l"/>
            <a:endParaRPr lang="en-US" sz="2400" dirty="0">
              <a:solidFill>
                <a:schemeClr val="bg1"/>
              </a:solidFill>
            </a:endParaRPr>
          </a:p>
          <a:p>
            <a:pPr lvl="0" algn="l"/>
            <a:r>
              <a:rPr lang="en-US" sz="2400" dirty="0">
                <a:solidFill>
                  <a:schemeClr val="bg1"/>
                </a:solidFill>
              </a:rPr>
              <a:t>Week 4: Digital Marketing Options for Social Media Marketing, AI Tools and Resources | Thursday, May 9th from 9 am – 11 am</a:t>
            </a:r>
          </a:p>
          <a:p>
            <a:pPr algn="l"/>
            <a:endParaRPr lang="en-US" dirty="0"/>
          </a:p>
        </p:txBody>
      </p:sp>
      <p:pic>
        <p:nvPicPr>
          <p:cNvPr id="4" name="Picture 3">
            <a:hlinkClick r:id="rId2"/>
            <a:extLst>
              <a:ext uri="{FF2B5EF4-FFF2-40B4-BE49-F238E27FC236}">
                <a16:creationId xmlns:a16="http://schemas.microsoft.com/office/drawing/2014/main" id="{715E48EB-BC06-42A6-A593-EE7857947451}"/>
              </a:ext>
            </a:extLst>
          </p:cNvPr>
          <p:cNvPicPr>
            <a:picLocks noChangeAspect="1"/>
          </p:cNvPicPr>
          <p:nvPr/>
        </p:nvPicPr>
        <p:blipFill>
          <a:blip r:embed="rId3"/>
          <a:stretch>
            <a:fillRect/>
          </a:stretch>
        </p:blipFill>
        <p:spPr>
          <a:xfrm>
            <a:off x="10343703" y="416854"/>
            <a:ext cx="1635466" cy="1635466"/>
          </a:xfrm>
          <a:prstGeom prst="rect">
            <a:avLst/>
          </a:prstGeom>
          <a:effectLst>
            <a:glow>
              <a:schemeClr val="accent1"/>
            </a:glow>
            <a:softEdge rad="0"/>
          </a:effectLst>
        </p:spPr>
      </p:pic>
      <p:sp>
        <p:nvSpPr>
          <p:cNvPr id="2" name="TextBox 1">
            <a:extLst>
              <a:ext uri="{FF2B5EF4-FFF2-40B4-BE49-F238E27FC236}">
                <a16:creationId xmlns:a16="http://schemas.microsoft.com/office/drawing/2014/main" id="{E592F883-4089-4912-8161-901D29B6A336}"/>
              </a:ext>
            </a:extLst>
          </p:cNvPr>
          <p:cNvSpPr txBox="1"/>
          <p:nvPr/>
        </p:nvSpPr>
        <p:spPr>
          <a:xfrm>
            <a:off x="4195574" y="1405989"/>
            <a:ext cx="4973285" cy="646331"/>
          </a:xfrm>
          <a:prstGeom prst="rect">
            <a:avLst/>
          </a:prstGeom>
          <a:noFill/>
        </p:spPr>
        <p:txBody>
          <a:bodyPr wrap="none" rtlCol="0">
            <a:spAutoFit/>
          </a:bodyPr>
          <a:lstStyle/>
          <a:p>
            <a:pPr algn="ctr"/>
            <a:r>
              <a:rPr lang="en-US" sz="3600" b="1" dirty="0">
                <a:solidFill>
                  <a:schemeClr val="bg1"/>
                </a:solidFill>
                <a:latin typeface="Franklin Gothic Book" panose="020B0503020102020204" pitchFamily="34" charset="0"/>
              </a:rPr>
              <a:t>Overview of the 4 Weeks</a:t>
            </a:r>
          </a:p>
        </p:txBody>
      </p:sp>
      <p:pic>
        <p:nvPicPr>
          <p:cNvPr id="6" name="Picture 5">
            <a:extLst>
              <a:ext uri="{FF2B5EF4-FFF2-40B4-BE49-F238E27FC236}">
                <a16:creationId xmlns:a16="http://schemas.microsoft.com/office/drawing/2014/main" id="{5F7D81CB-8738-412B-B3FD-C43CA61C024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rot="469375">
            <a:off x="10394408" y="5214200"/>
            <a:ext cx="1669454" cy="1503680"/>
          </a:xfrm>
          <a:prstGeom prst="rect">
            <a:avLst/>
          </a:prstGeom>
          <a:effectLst>
            <a:glow rad="635000">
              <a:schemeClr val="accent1">
                <a:alpha val="82000"/>
              </a:schemeClr>
            </a:glow>
            <a:softEdge rad="190500"/>
          </a:effectLst>
        </p:spPr>
      </p:pic>
      <p:sp>
        <p:nvSpPr>
          <p:cNvPr id="7" name="Title 1">
            <a:extLst>
              <a:ext uri="{FF2B5EF4-FFF2-40B4-BE49-F238E27FC236}">
                <a16:creationId xmlns:a16="http://schemas.microsoft.com/office/drawing/2014/main" id="{10414317-E04D-F01F-E9F8-136596248DFB}"/>
              </a:ext>
            </a:extLst>
          </p:cNvPr>
          <p:cNvSpPr>
            <a:spLocks noGrp="1"/>
          </p:cNvSpPr>
          <p:nvPr>
            <p:ph type="ctrTitle"/>
          </p:nvPr>
        </p:nvSpPr>
        <p:spPr>
          <a:xfrm>
            <a:off x="2567710" y="479393"/>
            <a:ext cx="8361229" cy="1379643"/>
          </a:xfrm>
        </p:spPr>
        <p:txBody>
          <a:bodyPr/>
          <a:lstStyle/>
          <a:p>
            <a:r>
              <a:rPr lang="en-US" sz="3200" dirty="0"/>
              <a:t>Social Media Strategy: </a:t>
            </a:r>
            <a:br>
              <a:rPr lang="en-US" sz="3200" dirty="0"/>
            </a:br>
            <a:r>
              <a:rPr lang="en-US" sz="3200" dirty="0"/>
              <a:t>Building it from Scratch</a:t>
            </a:r>
            <a:br>
              <a:rPr lang="en-US" sz="4800" dirty="0"/>
            </a:br>
            <a:endParaRPr lang="en-US" sz="2400" dirty="0"/>
          </a:p>
        </p:txBody>
      </p:sp>
      <p:sp>
        <p:nvSpPr>
          <p:cNvPr id="8" name="Subtitle 2">
            <a:extLst>
              <a:ext uri="{FF2B5EF4-FFF2-40B4-BE49-F238E27FC236}">
                <a16:creationId xmlns:a16="http://schemas.microsoft.com/office/drawing/2014/main" id="{814F4A62-5491-3910-DD53-C28F92133B1D}"/>
              </a:ext>
            </a:extLst>
          </p:cNvPr>
          <p:cNvSpPr txBox="1">
            <a:spLocks/>
          </p:cNvSpPr>
          <p:nvPr/>
        </p:nvSpPr>
        <p:spPr>
          <a:xfrm>
            <a:off x="2567710" y="5401665"/>
            <a:ext cx="6831673" cy="1672361"/>
          </a:xfrm>
          <a:prstGeom prst="rect">
            <a:avLst/>
          </a:prstGeom>
        </p:spPr>
        <p:txBody>
          <a:bodyPr vert="horz" lIns="91440" tIns="45720" rIns="91440" bIns="45720" rtlCol="0">
            <a:norm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bg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r>
              <a:rPr lang="en-US" sz="2900" dirty="0"/>
              <a:t>Kellie Emrich </a:t>
            </a:r>
            <a:r>
              <a:rPr lang="en-US" sz="2900" b="1" dirty="0"/>
              <a:t> </a:t>
            </a:r>
          </a:p>
          <a:p>
            <a:r>
              <a:rPr lang="en-US" sz="2900" dirty="0">
                <a:hlinkClick r:id="rId6"/>
              </a:rPr>
              <a:t>Kellie.emrich@tri-c.edu</a:t>
            </a:r>
            <a:endParaRPr lang="en-US" sz="2900" dirty="0"/>
          </a:p>
          <a:p>
            <a:endParaRPr lang="en-US" sz="2900" dirty="0"/>
          </a:p>
          <a:p>
            <a:endParaRPr lang="en-US" sz="2900" dirty="0"/>
          </a:p>
        </p:txBody>
      </p:sp>
    </p:spTree>
    <p:extLst>
      <p:ext uri="{BB962C8B-B14F-4D97-AF65-F5344CB8AC3E}">
        <p14:creationId xmlns:p14="http://schemas.microsoft.com/office/powerpoint/2010/main" val="214852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3F1BE3-FDD9-5D90-E448-706B2498B6FD}"/>
              </a:ext>
            </a:extLst>
          </p:cNvPr>
          <p:cNvPicPr>
            <a:picLocks noChangeAspect="1"/>
          </p:cNvPicPr>
          <p:nvPr/>
        </p:nvPicPr>
        <p:blipFill rotWithShape="1">
          <a:blip r:embed="rId2">
            <a:alphaModFix amt="14000"/>
          </a:blip>
          <a:srcRect l="10396" t="8266" r="34438" b="4137"/>
          <a:stretch/>
        </p:blipFill>
        <p:spPr>
          <a:xfrm>
            <a:off x="5430982" y="-1"/>
            <a:ext cx="6761018" cy="6788727"/>
          </a:xfrm>
          <a:prstGeom prst="rect">
            <a:avLst/>
          </a:prstGeom>
        </p:spPr>
      </p:pic>
      <p:sp>
        <p:nvSpPr>
          <p:cNvPr id="2" name="Title 1">
            <a:extLst>
              <a:ext uri="{FF2B5EF4-FFF2-40B4-BE49-F238E27FC236}">
                <a16:creationId xmlns:a16="http://schemas.microsoft.com/office/drawing/2014/main" id="{A51BF8AF-E4CB-473D-BAE8-2547EAE0BC40}"/>
              </a:ext>
            </a:extLst>
          </p:cNvPr>
          <p:cNvSpPr>
            <a:spLocks noGrp="1"/>
          </p:cNvSpPr>
          <p:nvPr>
            <p:ph type="title"/>
          </p:nvPr>
        </p:nvSpPr>
        <p:spPr>
          <a:xfrm>
            <a:off x="1417782" y="371764"/>
            <a:ext cx="9601200" cy="1485900"/>
          </a:xfrm>
        </p:spPr>
        <p:txBody>
          <a:bodyPr>
            <a:normAutofit fontScale="90000"/>
          </a:bodyPr>
          <a:lstStyle/>
          <a:p>
            <a:r>
              <a:rPr lang="en-US" b="1" dirty="0"/>
              <a:t>Audit Social Media for Your Business and Competitors</a:t>
            </a:r>
            <a:br>
              <a:rPr lang="en-US" b="1" dirty="0"/>
            </a:br>
            <a:endParaRPr lang="en-US" dirty="0"/>
          </a:p>
        </p:txBody>
      </p:sp>
      <p:sp>
        <p:nvSpPr>
          <p:cNvPr id="3" name="Content Placeholder 2">
            <a:extLst>
              <a:ext uri="{FF2B5EF4-FFF2-40B4-BE49-F238E27FC236}">
                <a16:creationId xmlns:a16="http://schemas.microsoft.com/office/drawing/2014/main" id="{B3069F61-25B7-4326-9290-4A9161828EDA}"/>
              </a:ext>
            </a:extLst>
          </p:cNvPr>
          <p:cNvSpPr>
            <a:spLocks noGrp="1"/>
          </p:cNvSpPr>
          <p:nvPr>
            <p:ph idx="1"/>
          </p:nvPr>
        </p:nvSpPr>
        <p:spPr>
          <a:xfrm>
            <a:off x="1071418" y="1764145"/>
            <a:ext cx="10668000" cy="4932219"/>
          </a:xfrm>
        </p:spPr>
        <p:txBody>
          <a:bodyPr>
            <a:normAutofit fontScale="92500"/>
          </a:bodyPr>
          <a:lstStyle/>
          <a:p>
            <a:pPr>
              <a:lnSpc>
                <a:spcPct val="110000"/>
              </a:lnSpc>
              <a:spcBef>
                <a:spcPts val="0"/>
              </a:spcBef>
              <a:spcAft>
                <a:spcPts val="0"/>
              </a:spcAft>
              <a:buFont typeface="Wingdings" panose="05000000000000000000" pitchFamily="2" charset="2"/>
              <a:buChar char="Ø"/>
            </a:pPr>
            <a:r>
              <a:rPr lang="en-US" sz="2400" dirty="0"/>
              <a:t>Social Media Audit of Your Business</a:t>
            </a:r>
          </a:p>
          <a:p>
            <a:pPr marL="0" indent="0">
              <a:lnSpc>
                <a:spcPct val="110000"/>
              </a:lnSpc>
              <a:spcBef>
                <a:spcPts val="0"/>
              </a:spcBef>
              <a:spcAft>
                <a:spcPts val="0"/>
              </a:spcAft>
              <a:buNone/>
            </a:pPr>
            <a:r>
              <a:rPr lang="en-US" sz="2400" dirty="0"/>
              <a:t>Before you create a social media marketing plan, it’s important to conduct a social media audit. Taking stock of your current social media accounts and networks, as</a:t>
            </a:r>
          </a:p>
          <a:p>
            <a:pPr marL="0" indent="0">
              <a:lnSpc>
                <a:spcPct val="110000"/>
              </a:lnSpc>
              <a:spcBef>
                <a:spcPts val="0"/>
              </a:spcBef>
              <a:spcAft>
                <a:spcPts val="0"/>
              </a:spcAft>
              <a:buNone/>
            </a:pPr>
            <a:r>
              <a:rPr lang="en-US" sz="2400" dirty="0"/>
              <a:t>well as the number and efficacy of users and owners, will help you understand what efforts are working—and what is not. You can then pare down on inactive accounts, give permissions to responsible users, and begin your strategy with a clean slate.</a:t>
            </a:r>
          </a:p>
          <a:p>
            <a:pPr marL="0" indent="0">
              <a:lnSpc>
                <a:spcPct val="110000"/>
              </a:lnSpc>
              <a:spcBef>
                <a:spcPts val="0"/>
              </a:spcBef>
              <a:spcAft>
                <a:spcPts val="0"/>
              </a:spcAft>
              <a:buNone/>
            </a:pPr>
            <a:endParaRPr lang="en-US" sz="2400" dirty="0"/>
          </a:p>
          <a:p>
            <a:pPr>
              <a:lnSpc>
                <a:spcPct val="110000"/>
              </a:lnSpc>
              <a:spcBef>
                <a:spcPts val="0"/>
              </a:spcBef>
              <a:spcAft>
                <a:spcPts val="0"/>
              </a:spcAft>
              <a:buFont typeface="Wingdings" panose="05000000000000000000" pitchFamily="2" charset="2"/>
              <a:buChar char="Ø"/>
            </a:pPr>
            <a:r>
              <a:rPr lang="en-US" sz="2400" dirty="0"/>
              <a:t>Conduct a Competitive Analysis</a:t>
            </a:r>
          </a:p>
          <a:p>
            <a:pPr marL="0" indent="0">
              <a:lnSpc>
                <a:spcPct val="110000"/>
              </a:lnSpc>
              <a:spcBef>
                <a:spcPts val="0"/>
              </a:spcBef>
              <a:spcAft>
                <a:spcPts val="0"/>
              </a:spcAft>
              <a:buNone/>
            </a:pPr>
            <a:r>
              <a:rPr lang="en-US" sz="2400" dirty="0"/>
              <a:t>A competitive analysis allows you also understand your competitor’s social presence and what they’re doing well (and not so well). You’ll get a good sense of what’s expected in your industry, which will help create social media goals of your own. It will also help you spot opportunities. </a:t>
            </a:r>
          </a:p>
        </p:txBody>
      </p:sp>
    </p:spTree>
    <p:extLst>
      <p:ext uri="{BB962C8B-B14F-4D97-AF65-F5344CB8AC3E}">
        <p14:creationId xmlns:p14="http://schemas.microsoft.com/office/powerpoint/2010/main" val="453358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3F1BE3-FDD9-5D90-E448-706B2498B6FD}"/>
              </a:ext>
            </a:extLst>
          </p:cNvPr>
          <p:cNvPicPr>
            <a:picLocks noChangeAspect="1"/>
          </p:cNvPicPr>
          <p:nvPr/>
        </p:nvPicPr>
        <p:blipFill rotWithShape="1">
          <a:blip r:embed="rId2">
            <a:alphaModFix amt="14000"/>
          </a:blip>
          <a:srcRect l="10396" t="8266" r="34438" b="4137"/>
          <a:stretch/>
        </p:blipFill>
        <p:spPr>
          <a:xfrm>
            <a:off x="5430982" y="-1"/>
            <a:ext cx="6761018" cy="6788727"/>
          </a:xfrm>
          <a:prstGeom prst="rect">
            <a:avLst/>
          </a:prstGeom>
        </p:spPr>
      </p:pic>
      <p:sp>
        <p:nvSpPr>
          <p:cNvPr id="2" name="Title 1">
            <a:extLst>
              <a:ext uri="{FF2B5EF4-FFF2-40B4-BE49-F238E27FC236}">
                <a16:creationId xmlns:a16="http://schemas.microsoft.com/office/drawing/2014/main" id="{A51BF8AF-E4CB-473D-BAE8-2547EAE0BC40}"/>
              </a:ext>
            </a:extLst>
          </p:cNvPr>
          <p:cNvSpPr>
            <a:spLocks noGrp="1"/>
          </p:cNvSpPr>
          <p:nvPr>
            <p:ph type="title"/>
          </p:nvPr>
        </p:nvSpPr>
        <p:spPr>
          <a:xfrm>
            <a:off x="1417782" y="371764"/>
            <a:ext cx="9601200" cy="1485900"/>
          </a:xfrm>
        </p:spPr>
        <p:txBody>
          <a:bodyPr>
            <a:normAutofit fontScale="90000"/>
          </a:bodyPr>
          <a:lstStyle/>
          <a:p>
            <a:r>
              <a:rPr lang="en-US" sz="5400" dirty="0"/>
              <a:t>Social Media Audit – </a:t>
            </a:r>
            <a:r>
              <a:rPr lang="en-US" sz="4400" dirty="0"/>
              <a:t>Business, Industry, Competitors</a:t>
            </a:r>
            <a:br>
              <a:rPr lang="en-US" b="1" dirty="0"/>
            </a:br>
            <a:endParaRPr lang="en-US" dirty="0"/>
          </a:p>
        </p:txBody>
      </p:sp>
      <p:sp>
        <p:nvSpPr>
          <p:cNvPr id="3" name="Content Placeholder 2">
            <a:extLst>
              <a:ext uri="{FF2B5EF4-FFF2-40B4-BE49-F238E27FC236}">
                <a16:creationId xmlns:a16="http://schemas.microsoft.com/office/drawing/2014/main" id="{B3069F61-25B7-4326-9290-4A9161828EDA}"/>
              </a:ext>
            </a:extLst>
          </p:cNvPr>
          <p:cNvSpPr>
            <a:spLocks noGrp="1"/>
          </p:cNvSpPr>
          <p:nvPr>
            <p:ph idx="1"/>
          </p:nvPr>
        </p:nvSpPr>
        <p:spPr>
          <a:xfrm>
            <a:off x="1071418" y="1764145"/>
            <a:ext cx="10668000" cy="4932219"/>
          </a:xfrm>
        </p:spPr>
        <p:txBody>
          <a:bodyPr>
            <a:normAutofit fontScale="92500"/>
          </a:bodyPr>
          <a:lstStyle/>
          <a:p>
            <a:pPr>
              <a:lnSpc>
                <a:spcPct val="120000"/>
              </a:lnSpc>
              <a:buFont typeface="Wingdings" panose="05000000000000000000" pitchFamily="2" charset="2"/>
              <a:buChar char="ü"/>
            </a:pPr>
            <a:r>
              <a:rPr lang="en-US" sz="2400" i="0" dirty="0">
                <a:solidFill>
                  <a:srgbClr val="162020"/>
                </a:solidFill>
                <a:effectLst/>
                <a:latin typeface="+mj-lt"/>
              </a:rPr>
              <a:t>Wrangle all of your existing social media profiles</a:t>
            </a:r>
          </a:p>
          <a:p>
            <a:pPr lvl="1">
              <a:lnSpc>
                <a:spcPct val="120000"/>
              </a:lnSpc>
            </a:pPr>
            <a:r>
              <a:rPr lang="en-US" sz="2400" b="0" i="0" dirty="0">
                <a:solidFill>
                  <a:srgbClr val="162020"/>
                </a:solidFill>
                <a:effectLst/>
                <a:latin typeface="+mj-lt"/>
              </a:rPr>
              <a:t>As you audit your social presence, make a point to double-check that your profiles “match” when it comes to creatives, promotions and campaigns. This includes:</a:t>
            </a:r>
          </a:p>
          <a:p>
            <a:pPr lvl="2">
              <a:lnSpc>
                <a:spcPct val="120000"/>
              </a:lnSpc>
              <a:spcBef>
                <a:spcPts val="0"/>
              </a:spcBef>
              <a:spcAft>
                <a:spcPts val="0"/>
              </a:spcAft>
            </a:pPr>
            <a:r>
              <a:rPr lang="en-US" sz="2400" b="0" i="0" dirty="0">
                <a:solidFill>
                  <a:srgbClr val="162020"/>
                </a:solidFill>
                <a:effectLst/>
                <a:latin typeface="+mj-lt"/>
              </a:rPr>
              <a:t>Bio and “About” language (when in doubt, refer to your </a:t>
            </a:r>
            <a:r>
              <a:rPr lang="en-US" sz="2400" b="1" i="0" u="none" strike="noStrike" dirty="0">
                <a:solidFill>
                  <a:srgbClr val="116DAA"/>
                </a:solidFill>
                <a:effectLst/>
                <a:latin typeface="+mj-lt"/>
              </a:rPr>
              <a:t>style guide</a:t>
            </a:r>
            <a:r>
              <a:rPr lang="en-US" sz="2400" b="0" i="0" dirty="0">
                <a:solidFill>
                  <a:srgbClr val="162020"/>
                </a:solidFill>
                <a:effectLst/>
                <a:latin typeface="+mj-lt"/>
              </a:rPr>
              <a:t>)</a:t>
            </a:r>
          </a:p>
          <a:p>
            <a:pPr lvl="2">
              <a:lnSpc>
                <a:spcPct val="120000"/>
              </a:lnSpc>
              <a:spcBef>
                <a:spcPts val="0"/>
              </a:spcBef>
              <a:spcAft>
                <a:spcPts val="0"/>
              </a:spcAft>
            </a:pPr>
            <a:r>
              <a:rPr lang="en-US" sz="2400" b="0" i="0" dirty="0">
                <a:solidFill>
                  <a:srgbClr val="162020"/>
                </a:solidFill>
                <a:effectLst/>
                <a:latin typeface="+mj-lt"/>
              </a:rPr>
              <a:t>Profile and banner images</a:t>
            </a:r>
          </a:p>
          <a:p>
            <a:pPr lvl="2">
              <a:lnSpc>
                <a:spcPct val="120000"/>
              </a:lnSpc>
              <a:spcBef>
                <a:spcPts val="0"/>
              </a:spcBef>
              <a:spcAft>
                <a:spcPts val="0"/>
              </a:spcAft>
            </a:pPr>
            <a:r>
              <a:rPr lang="en-US" sz="2400" b="0" i="0" dirty="0">
                <a:solidFill>
                  <a:srgbClr val="162020"/>
                </a:solidFill>
                <a:effectLst/>
                <a:latin typeface="+mj-lt"/>
              </a:rPr>
              <a:t>Destination URLs and </a:t>
            </a:r>
            <a:r>
              <a:rPr lang="en-US" sz="2400" b="1" i="0" u="none" strike="noStrike" dirty="0">
                <a:solidFill>
                  <a:srgbClr val="116DAA"/>
                </a:solidFill>
                <a:effectLst/>
                <a:latin typeface="+mj-lt"/>
              </a:rPr>
              <a:t>landing pages</a:t>
            </a:r>
            <a:endParaRPr lang="en-US" sz="2400" b="0" i="0" dirty="0">
              <a:solidFill>
                <a:srgbClr val="162020"/>
              </a:solidFill>
              <a:effectLst/>
              <a:latin typeface="+mj-lt"/>
            </a:endParaRPr>
          </a:p>
          <a:p>
            <a:pPr lvl="1">
              <a:lnSpc>
                <a:spcPct val="120000"/>
              </a:lnSpc>
              <a:spcBef>
                <a:spcPts val="0"/>
              </a:spcBef>
              <a:spcAft>
                <a:spcPts val="0"/>
              </a:spcAft>
            </a:pPr>
            <a:r>
              <a:rPr lang="en-US" sz="2400" i="0" dirty="0">
                <a:solidFill>
                  <a:srgbClr val="162020"/>
                </a:solidFill>
                <a:effectLst/>
                <a:latin typeface="+mj-lt"/>
              </a:rPr>
              <a:t>Identify your top-performing social media posts</a:t>
            </a:r>
            <a:endParaRPr lang="en-US" sz="2400" i="0" dirty="0">
              <a:solidFill>
                <a:srgbClr val="162020"/>
              </a:solidFill>
              <a:latin typeface="+mj-lt"/>
            </a:endParaRPr>
          </a:p>
          <a:p>
            <a:pPr lvl="1">
              <a:lnSpc>
                <a:spcPct val="120000"/>
              </a:lnSpc>
              <a:spcBef>
                <a:spcPts val="0"/>
              </a:spcBef>
              <a:spcAft>
                <a:spcPts val="0"/>
              </a:spcAft>
            </a:pPr>
            <a:r>
              <a:rPr lang="en-US" sz="2400" i="0" dirty="0">
                <a:solidFill>
                  <a:srgbClr val="162020"/>
                </a:solidFill>
                <a:effectLst/>
                <a:latin typeface="+mj-lt"/>
              </a:rPr>
              <a:t>Make sure your branding, promotions and language are consistent</a:t>
            </a:r>
            <a:endParaRPr lang="en-US" sz="2400" i="0" dirty="0">
              <a:solidFill>
                <a:srgbClr val="333333"/>
              </a:solidFill>
              <a:effectLst/>
              <a:latin typeface="+mj-lt"/>
            </a:endParaRPr>
          </a:p>
          <a:p>
            <a:pPr>
              <a:lnSpc>
                <a:spcPct val="120000"/>
              </a:lnSpc>
              <a:buFont typeface="Wingdings" panose="05000000000000000000" pitchFamily="2" charset="2"/>
              <a:buChar char="ü"/>
            </a:pPr>
            <a:r>
              <a:rPr lang="en-US" sz="2400" i="0" dirty="0">
                <a:solidFill>
                  <a:srgbClr val="333333"/>
                </a:solidFill>
                <a:effectLst/>
                <a:latin typeface="+mj-lt"/>
              </a:rPr>
              <a:t>Understand your own social media presence and that of your competitors and industry leaders.  What works and what does not?  Note any opportunities and themes</a:t>
            </a:r>
            <a:r>
              <a:rPr lang="en-US" sz="1800" i="0" dirty="0">
                <a:solidFill>
                  <a:srgbClr val="333333"/>
                </a:solidFill>
                <a:effectLst/>
                <a:latin typeface="+mj-lt"/>
              </a:rPr>
              <a:t>.</a:t>
            </a:r>
          </a:p>
          <a:p>
            <a:pPr>
              <a:lnSpc>
                <a:spcPct val="110000"/>
              </a:lnSpc>
              <a:spcBef>
                <a:spcPts val="0"/>
              </a:spcBef>
              <a:spcAft>
                <a:spcPts val="0"/>
              </a:spcAft>
              <a:buFont typeface="Wingdings" panose="05000000000000000000" pitchFamily="2" charset="2"/>
              <a:buChar char="Ø"/>
            </a:pPr>
            <a:endParaRPr lang="en-US" sz="2400" dirty="0"/>
          </a:p>
        </p:txBody>
      </p:sp>
    </p:spTree>
    <p:extLst>
      <p:ext uri="{BB962C8B-B14F-4D97-AF65-F5344CB8AC3E}">
        <p14:creationId xmlns:p14="http://schemas.microsoft.com/office/powerpoint/2010/main" val="1222225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283B5-0AAC-EBB4-EFB2-E67FD1C80122}"/>
              </a:ext>
            </a:extLst>
          </p:cNvPr>
          <p:cNvSpPr>
            <a:spLocks noGrp="1"/>
          </p:cNvSpPr>
          <p:nvPr>
            <p:ph type="title"/>
          </p:nvPr>
        </p:nvSpPr>
        <p:spPr>
          <a:xfrm>
            <a:off x="4903772" y="523959"/>
            <a:ext cx="6627378" cy="632677"/>
          </a:xfrm>
        </p:spPr>
        <p:txBody>
          <a:bodyPr>
            <a:normAutofit fontScale="90000"/>
          </a:bodyPr>
          <a:lstStyle/>
          <a:p>
            <a:r>
              <a:rPr lang="en-US" dirty="0"/>
              <a:t>How the Sessions Will Work</a:t>
            </a:r>
          </a:p>
        </p:txBody>
      </p:sp>
      <p:sp>
        <p:nvSpPr>
          <p:cNvPr id="3" name="Content Placeholder 2">
            <a:extLst>
              <a:ext uri="{FF2B5EF4-FFF2-40B4-BE49-F238E27FC236}">
                <a16:creationId xmlns:a16="http://schemas.microsoft.com/office/drawing/2014/main" id="{751BB917-1C6E-7B00-9D45-C441EF531630}"/>
              </a:ext>
            </a:extLst>
          </p:cNvPr>
          <p:cNvSpPr>
            <a:spLocks noGrp="1"/>
          </p:cNvSpPr>
          <p:nvPr>
            <p:ph idx="1"/>
          </p:nvPr>
        </p:nvSpPr>
        <p:spPr>
          <a:xfrm>
            <a:off x="1203125" y="2775567"/>
            <a:ext cx="2713420" cy="2014917"/>
          </a:xfrm>
        </p:spPr>
        <p:txBody>
          <a:bodyPr>
            <a:normAutofit/>
          </a:bodyPr>
          <a:lstStyle/>
          <a:p>
            <a:pPr marL="0" indent="0" algn="ctr">
              <a:buNone/>
            </a:pPr>
            <a:r>
              <a:rPr lang="en-US" sz="2400" dirty="0"/>
              <a:t>Process for Creating a Social Media Strategy During These Sessions</a:t>
            </a:r>
          </a:p>
          <a:p>
            <a:pPr algn="ctr"/>
            <a:endParaRPr lang="en-US" sz="2400" dirty="0"/>
          </a:p>
        </p:txBody>
      </p:sp>
      <p:graphicFrame>
        <p:nvGraphicFramePr>
          <p:cNvPr id="7" name="Diagram 6">
            <a:extLst>
              <a:ext uri="{FF2B5EF4-FFF2-40B4-BE49-F238E27FC236}">
                <a16:creationId xmlns:a16="http://schemas.microsoft.com/office/drawing/2014/main" id="{1C7F179D-B9B5-9878-3492-4C6412B4D753}"/>
              </a:ext>
            </a:extLst>
          </p:cNvPr>
          <p:cNvGraphicFramePr/>
          <p:nvPr>
            <p:extLst>
              <p:ext uri="{D42A27DB-BD31-4B8C-83A1-F6EECF244321}">
                <p14:modId xmlns:p14="http://schemas.microsoft.com/office/powerpoint/2010/main" val="3588243369"/>
              </p:ext>
            </p:extLst>
          </p:nvPr>
        </p:nvGraphicFramePr>
        <p:xfrm>
          <a:off x="3650407" y="131847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A314CAC5-C50C-0151-6A49-4F5FD34C5712}"/>
              </a:ext>
            </a:extLst>
          </p:cNvPr>
          <p:cNvPicPr>
            <a:picLocks noChangeAspect="1"/>
          </p:cNvPicPr>
          <p:nvPr/>
        </p:nvPicPr>
        <p:blipFill>
          <a:blip r:embed="rId7"/>
          <a:stretch>
            <a:fillRect/>
          </a:stretch>
        </p:blipFill>
        <p:spPr>
          <a:xfrm>
            <a:off x="0" y="0"/>
            <a:ext cx="3229426" cy="2133898"/>
          </a:xfrm>
          <a:prstGeom prst="rect">
            <a:avLst/>
          </a:prstGeom>
          <a:effectLst>
            <a:softEdge rad="127000"/>
          </a:effectLst>
        </p:spPr>
      </p:pic>
    </p:spTree>
    <p:extLst>
      <p:ext uri="{BB962C8B-B14F-4D97-AF65-F5344CB8AC3E}">
        <p14:creationId xmlns:p14="http://schemas.microsoft.com/office/powerpoint/2010/main" val="1706277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17018-2859-4D67-9A90-8F300705A75A}"/>
              </a:ext>
            </a:extLst>
          </p:cNvPr>
          <p:cNvSpPr>
            <a:spLocks noGrp="1"/>
          </p:cNvSpPr>
          <p:nvPr>
            <p:ph type="title"/>
          </p:nvPr>
        </p:nvSpPr>
        <p:spPr>
          <a:xfrm>
            <a:off x="1371600" y="454800"/>
            <a:ext cx="6390640" cy="1485900"/>
          </a:xfrm>
        </p:spPr>
        <p:txBody>
          <a:bodyPr/>
          <a:lstStyle/>
          <a:p>
            <a:r>
              <a:rPr lang="en-US" dirty="0"/>
              <a:t>Research and Listening On Social Media</a:t>
            </a:r>
          </a:p>
        </p:txBody>
      </p:sp>
      <p:sp>
        <p:nvSpPr>
          <p:cNvPr id="3" name="Content Placeholder 2">
            <a:extLst>
              <a:ext uri="{FF2B5EF4-FFF2-40B4-BE49-F238E27FC236}">
                <a16:creationId xmlns:a16="http://schemas.microsoft.com/office/drawing/2014/main" id="{E73B62CA-CDB5-49B4-89CE-156198D86F46}"/>
              </a:ext>
            </a:extLst>
          </p:cNvPr>
          <p:cNvSpPr>
            <a:spLocks noGrp="1"/>
          </p:cNvSpPr>
          <p:nvPr>
            <p:ph idx="1"/>
          </p:nvPr>
        </p:nvSpPr>
        <p:spPr>
          <a:xfrm>
            <a:off x="797423" y="1843504"/>
            <a:ext cx="10843976" cy="4702946"/>
          </a:xfrm>
        </p:spPr>
        <p:txBody>
          <a:bodyPr>
            <a:normAutofit fontScale="77500" lnSpcReduction="20000"/>
          </a:bodyPr>
          <a:lstStyle/>
          <a:p>
            <a:r>
              <a:rPr lang="en-US" sz="3200" dirty="0"/>
              <a:t>Researching and listening is the first step in social media marketing </a:t>
            </a:r>
          </a:p>
          <a:p>
            <a:r>
              <a:rPr lang="en-US" sz="3200" dirty="0"/>
              <a:t>Provides intelligence and insight into industry and potential customers</a:t>
            </a:r>
          </a:p>
          <a:p>
            <a:r>
              <a:rPr lang="en-US" sz="3200" dirty="0"/>
              <a:t>You then develop a social media strategy with relevant, personalized, and engaging content </a:t>
            </a:r>
          </a:p>
          <a:p>
            <a:r>
              <a:rPr lang="en-US" sz="3200" dirty="0"/>
              <a:t>Social listening allows you to track and analyze conversations about your audience, and industry online. </a:t>
            </a:r>
          </a:p>
          <a:p>
            <a:pPr lvl="1"/>
            <a:r>
              <a:rPr lang="en-US" sz="3200" dirty="0"/>
              <a:t>To solve problems</a:t>
            </a:r>
          </a:p>
          <a:p>
            <a:pPr lvl="1"/>
            <a:r>
              <a:rPr lang="en-US" sz="3200" dirty="0"/>
              <a:t>To find out what they care about</a:t>
            </a:r>
          </a:p>
          <a:p>
            <a:pPr lvl="1"/>
            <a:r>
              <a:rPr lang="en-US" sz="3200" dirty="0"/>
              <a:t>To discover what information, they need</a:t>
            </a:r>
          </a:p>
          <a:p>
            <a:pPr lvl="1"/>
            <a:r>
              <a:rPr lang="en-US" sz="3200" dirty="0"/>
              <a:t>What they are responding to and asking about</a:t>
            </a:r>
          </a:p>
          <a:p>
            <a:pPr lvl="1"/>
            <a:r>
              <a:rPr lang="en-US" sz="3200" dirty="0"/>
              <a:t>Understand behaviors and trends</a:t>
            </a:r>
          </a:p>
          <a:p>
            <a:pPr lvl="1"/>
            <a:r>
              <a:rPr lang="en-US" sz="3200" dirty="0"/>
              <a:t>Research Competitors</a:t>
            </a:r>
          </a:p>
          <a:p>
            <a:pPr marL="0" indent="0">
              <a:buNone/>
            </a:pPr>
            <a:endParaRPr lang="en-US" dirty="0"/>
          </a:p>
        </p:txBody>
      </p:sp>
      <p:sp>
        <p:nvSpPr>
          <p:cNvPr id="6" name="Rectangle 5">
            <a:extLst>
              <a:ext uri="{FF2B5EF4-FFF2-40B4-BE49-F238E27FC236}">
                <a16:creationId xmlns:a16="http://schemas.microsoft.com/office/drawing/2014/main" id="{97215148-B3D8-45A0-8AB8-A7A726838288}"/>
              </a:ext>
            </a:extLst>
          </p:cNvPr>
          <p:cNvSpPr/>
          <p:nvPr/>
        </p:nvSpPr>
        <p:spPr>
          <a:xfrm flipH="1">
            <a:off x="564128" y="0"/>
            <a:ext cx="91165" cy="5613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Image result for why start with social media listening">
            <a:extLst>
              <a:ext uri="{FF2B5EF4-FFF2-40B4-BE49-F238E27FC236}">
                <a16:creationId xmlns:a16="http://schemas.microsoft.com/office/drawing/2014/main" id="{61E92705-107D-488B-B040-287107577DFC}"/>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8029977" y="4010878"/>
            <a:ext cx="3955768" cy="2620054"/>
          </a:xfrm>
          <a:prstGeom prst="rect">
            <a:avLst/>
          </a:prstGeom>
          <a:noFill/>
          <a:scene3d>
            <a:camera prst="orthographicFront"/>
            <a:lightRig rig="threePt" dir="t"/>
          </a:scene3d>
          <a:sp3d>
            <a:bevelT w="298450" h="241300"/>
          </a:sp3d>
          <a:extLst>
            <a:ext uri="{909E8E84-426E-40DD-AFC4-6F175D3DCCD1}">
              <a14:hiddenFill xmlns:a14="http://schemas.microsoft.com/office/drawing/2010/main">
                <a:solidFill>
                  <a:srgbClr val="FFFFFF"/>
                </a:solidFill>
              </a14:hiddenFill>
            </a:ext>
          </a:extLst>
        </p:spPr>
      </p:pic>
      <p:sp useBgFill="1">
        <p:nvSpPr>
          <p:cNvPr id="5" name="TextBox 4">
            <a:extLst>
              <a:ext uri="{FF2B5EF4-FFF2-40B4-BE49-F238E27FC236}">
                <a16:creationId xmlns:a16="http://schemas.microsoft.com/office/drawing/2014/main" id="{40588ED3-472B-45E5-B236-8F781EC511A3}"/>
              </a:ext>
            </a:extLst>
          </p:cNvPr>
          <p:cNvSpPr txBox="1"/>
          <p:nvPr/>
        </p:nvSpPr>
        <p:spPr>
          <a:xfrm>
            <a:off x="7509060" y="311550"/>
            <a:ext cx="4476685" cy="1323439"/>
          </a:xfrm>
          <a:prstGeom prst="rect">
            <a:avLst/>
          </a:prstGeom>
          <a:ln w="107950">
            <a:gradFill flip="none" rotWithShape="1">
              <a:gsLst>
                <a:gs pos="0">
                  <a:srgbClr val="F3F5FB">
                    <a:alpha val="16863"/>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p:spPr>
        <p:txBody>
          <a:bodyPr wrap="square" rtlCol="0">
            <a:spAutoFit/>
          </a:bodyPr>
          <a:lstStyle/>
          <a:p>
            <a:pPr algn="ctr"/>
            <a:r>
              <a:rPr lang="en-US" sz="2000" dirty="0"/>
              <a:t>80% of social media marketing is providing content, and it’s imperative you intimately get to know your audience. </a:t>
            </a:r>
          </a:p>
        </p:txBody>
      </p:sp>
      <p:pic>
        <p:nvPicPr>
          <p:cNvPr id="9" name="Picture 8" descr="A picture containing diagram&#10;&#10;Description automatically generated">
            <a:extLst>
              <a:ext uri="{FF2B5EF4-FFF2-40B4-BE49-F238E27FC236}">
                <a16:creationId xmlns:a16="http://schemas.microsoft.com/office/drawing/2014/main" id="{3D146F7E-A8D5-4C86-B219-C3F9B529C28A}"/>
              </a:ext>
            </a:extLst>
          </p:cNvPr>
          <p:cNvPicPr>
            <a:picLocks noChangeAspect="1"/>
          </p:cNvPicPr>
          <p:nvPr/>
        </p:nvPicPr>
        <p:blipFill rotWithShape="1">
          <a:blip r:embed="rId4"/>
          <a:srcRect l="17169" t="14934" r="21422" b="26854"/>
          <a:stretch/>
        </p:blipFill>
        <p:spPr>
          <a:xfrm>
            <a:off x="7585" y="5489367"/>
            <a:ext cx="1204253" cy="1141565"/>
          </a:xfrm>
          <a:prstGeom prst="rect">
            <a:avLst/>
          </a:prstGeom>
        </p:spPr>
      </p:pic>
    </p:spTree>
    <p:extLst>
      <p:ext uri="{BB962C8B-B14F-4D97-AF65-F5344CB8AC3E}">
        <p14:creationId xmlns:p14="http://schemas.microsoft.com/office/powerpoint/2010/main" val="352628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9581-8AC3-453E-941E-B3FFD604F98E}"/>
              </a:ext>
            </a:extLst>
          </p:cNvPr>
          <p:cNvSpPr>
            <a:spLocks noGrp="1"/>
          </p:cNvSpPr>
          <p:nvPr>
            <p:ph type="title"/>
          </p:nvPr>
        </p:nvSpPr>
        <p:spPr>
          <a:xfrm>
            <a:off x="989121" y="649212"/>
            <a:ext cx="10515600" cy="1325563"/>
          </a:xfrm>
        </p:spPr>
        <p:txBody>
          <a:bodyPr>
            <a:normAutofit fontScale="90000"/>
          </a:bodyPr>
          <a:lstStyle/>
          <a:p>
            <a:pPr algn="l"/>
            <a:r>
              <a:rPr lang="en-US" dirty="0"/>
              <a:t>Social Listening with </a:t>
            </a:r>
            <a:r>
              <a:rPr lang="en-US" b="0" i="0" u="none" strike="noStrike" dirty="0">
                <a:solidFill>
                  <a:srgbClr val="337AB7"/>
                </a:solidFill>
                <a:effectLst/>
                <a:hlinkClick r:id="rId2"/>
              </a:rPr>
              <a:t>www.feedly.com</a:t>
            </a:r>
            <a:r>
              <a:rPr lang="en-US" b="0" i="0" dirty="0">
                <a:solidFill>
                  <a:srgbClr val="333333"/>
                </a:solidFill>
                <a:effectLst/>
              </a:rPr>
              <a:t> </a:t>
            </a:r>
            <a:br>
              <a:rPr lang="en-US" b="0" i="0" dirty="0">
                <a:solidFill>
                  <a:srgbClr val="333333"/>
                </a:solidFill>
                <a:effectLst/>
              </a:rPr>
            </a:br>
            <a:r>
              <a:rPr lang="en-US" sz="2000" i="1" dirty="0">
                <a:solidFill>
                  <a:srgbClr val="333333"/>
                </a:solidFill>
              </a:rPr>
              <a:t>Social Listening is an important aspect of your social media plan. Social listening = knowledge. Knowledge about your audience, industry, competitors, and content. Social listening allows you to stay updated on your industry, understand your target audience, find content to see what is and is not working, and understand what your potential audience is talking about</a:t>
            </a:r>
            <a:br>
              <a:rPr lang="en-US" sz="2000" dirty="0">
                <a:solidFill>
                  <a:srgbClr val="333333"/>
                </a:solidFill>
                <a:latin typeface="Lato"/>
              </a:rPr>
            </a:br>
            <a:endParaRPr lang="en-US" sz="2000" dirty="0"/>
          </a:p>
        </p:txBody>
      </p:sp>
      <p:sp>
        <p:nvSpPr>
          <p:cNvPr id="3" name="Content Placeholder 2">
            <a:extLst>
              <a:ext uri="{FF2B5EF4-FFF2-40B4-BE49-F238E27FC236}">
                <a16:creationId xmlns:a16="http://schemas.microsoft.com/office/drawing/2014/main" id="{2441E215-23CC-491E-AFA7-4776FF03A438}"/>
              </a:ext>
            </a:extLst>
          </p:cNvPr>
          <p:cNvSpPr>
            <a:spLocks noGrp="1"/>
          </p:cNvSpPr>
          <p:nvPr>
            <p:ph idx="1"/>
          </p:nvPr>
        </p:nvSpPr>
        <p:spPr>
          <a:xfrm>
            <a:off x="862984" y="2405858"/>
            <a:ext cx="10767874" cy="4351339"/>
          </a:xfrm>
        </p:spPr>
        <p:txBody>
          <a:bodyPr>
            <a:normAutofit fontScale="85000" lnSpcReduction="10000"/>
          </a:bodyPr>
          <a:lstStyle/>
          <a:p>
            <a:pPr>
              <a:lnSpc>
                <a:spcPct val="120000"/>
              </a:lnSpc>
              <a:spcBef>
                <a:spcPts val="0"/>
              </a:spcBef>
            </a:pPr>
            <a:r>
              <a:rPr lang="en-US" sz="2400" dirty="0">
                <a:solidFill>
                  <a:srgbClr val="333333"/>
                </a:solidFill>
                <a:latin typeface="Helvetica Neue"/>
              </a:rPr>
              <a:t> To create a Feedly account go to </a:t>
            </a:r>
            <a:r>
              <a:rPr lang="en-US" sz="2400" dirty="0">
                <a:solidFill>
                  <a:srgbClr val="337AB7"/>
                </a:solidFill>
                <a:latin typeface="Helvetica Neue"/>
                <a:hlinkClick r:id="rId2"/>
              </a:rPr>
              <a:t>www.feedly.com</a:t>
            </a:r>
            <a:r>
              <a:rPr lang="en-US" sz="2400" dirty="0">
                <a:solidFill>
                  <a:srgbClr val="333333"/>
                </a:solidFill>
                <a:latin typeface="Helvetica Neue"/>
              </a:rPr>
              <a:t> and click the GET STARTED FOR FREE button. You can sign up for Feedly with an existing Facebook or Google account. Alternatively, you can continue with Feedly and register a new account. </a:t>
            </a:r>
            <a:r>
              <a:rPr lang="en-US" sz="2400" dirty="0">
                <a:solidFill>
                  <a:schemeClr val="bg1"/>
                </a:solidFill>
                <a:latin typeface="Source Sans Pro" panose="020B0503030403020204" pitchFamily="34" charset="0"/>
              </a:rPr>
              <a:t>C</a:t>
            </a:r>
          </a:p>
          <a:p>
            <a:pPr>
              <a:lnSpc>
                <a:spcPct val="120000"/>
              </a:lnSpc>
              <a:spcBef>
                <a:spcPts val="0"/>
              </a:spcBef>
            </a:pPr>
            <a:r>
              <a:rPr lang="en-US" sz="2400" dirty="0">
                <a:latin typeface="Source Sans Pro" panose="020B0503030403020204" pitchFamily="34" charset="0"/>
              </a:rPr>
              <a:t>Check email for verification message.</a:t>
            </a:r>
          </a:p>
          <a:p>
            <a:pPr>
              <a:lnSpc>
                <a:spcPct val="120000"/>
              </a:lnSpc>
              <a:spcBef>
                <a:spcPts val="0"/>
              </a:spcBef>
            </a:pPr>
            <a:r>
              <a:rPr lang="en-US" sz="2400" dirty="0">
                <a:latin typeface="Source Sans Pro" panose="020B0503030403020204" pitchFamily="34" charset="0"/>
              </a:rPr>
              <a:t>Once logged in click on “Add Content” then “Publications and Blogs” to get started adding content.</a:t>
            </a:r>
            <a:endParaRPr lang="en-US" sz="2400" dirty="0"/>
          </a:p>
          <a:p>
            <a:pPr>
              <a:lnSpc>
                <a:spcPct val="120000"/>
              </a:lnSpc>
              <a:spcBef>
                <a:spcPts val="0"/>
              </a:spcBef>
            </a:pPr>
            <a:r>
              <a:rPr lang="en-US" sz="2400" dirty="0"/>
              <a:t>For more help watch this short Video - </a:t>
            </a:r>
            <a:r>
              <a:rPr lang="en-US" sz="2400" dirty="0">
                <a:hlinkClick r:id="rId3"/>
              </a:rPr>
              <a:t>https://www.youtube.com/watch?v=vn3k3x9L5uA</a:t>
            </a:r>
            <a:endParaRPr lang="en-US" sz="2400" dirty="0"/>
          </a:p>
          <a:p>
            <a:pPr lvl="1">
              <a:lnSpc>
                <a:spcPct val="120000"/>
              </a:lnSpc>
              <a:spcBef>
                <a:spcPts val="0"/>
              </a:spcBef>
            </a:pPr>
            <a:r>
              <a:rPr lang="en-US" sz="2000" dirty="0"/>
              <a:t>To get started only listen up to the 4-minute mark.</a:t>
            </a:r>
          </a:p>
          <a:p>
            <a:pPr>
              <a:lnSpc>
                <a:spcPct val="120000"/>
              </a:lnSpc>
              <a:spcBef>
                <a:spcPts val="0"/>
              </a:spcBef>
            </a:pPr>
            <a:endParaRPr lang="en-US" sz="2400" i="1" dirty="0">
              <a:latin typeface="Source Sans Pro" panose="020B0503030403020204" pitchFamily="34" charset="0"/>
            </a:endParaRPr>
          </a:p>
          <a:p>
            <a:pPr marL="0" indent="0">
              <a:lnSpc>
                <a:spcPct val="120000"/>
              </a:lnSpc>
              <a:spcBef>
                <a:spcPts val="0"/>
              </a:spcBef>
              <a:buNone/>
            </a:pPr>
            <a:r>
              <a:rPr lang="en-US" sz="1900" i="1" dirty="0"/>
              <a:t>Note - Feedly is an RSS Feed (Really Simple Syndication) that brings information from all over the web into one location.  Feedly is recommended because it is free and easy to use.</a:t>
            </a:r>
          </a:p>
          <a:p>
            <a:endParaRPr lang="en-US" dirty="0"/>
          </a:p>
        </p:txBody>
      </p:sp>
      <p:sp>
        <p:nvSpPr>
          <p:cNvPr id="4" name="Rectangle 3">
            <a:extLst>
              <a:ext uri="{FF2B5EF4-FFF2-40B4-BE49-F238E27FC236}">
                <a16:creationId xmlns:a16="http://schemas.microsoft.com/office/drawing/2014/main" id="{FFFFFC1F-9FB1-40D0-A449-403556192BE9}"/>
              </a:ext>
            </a:extLst>
          </p:cNvPr>
          <p:cNvSpPr/>
          <p:nvPr/>
        </p:nvSpPr>
        <p:spPr>
          <a:xfrm>
            <a:off x="862984" y="2216911"/>
            <a:ext cx="10867379" cy="321979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Tree>
    <p:extLst>
      <p:ext uri="{BB962C8B-B14F-4D97-AF65-F5344CB8AC3E}">
        <p14:creationId xmlns:p14="http://schemas.microsoft.com/office/powerpoint/2010/main" val="239997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17018-2859-4D67-9A90-8F300705A75A}"/>
              </a:ext>
            </a:extLst>
          </p:cNvPr>
          <p:cNvSpPr>
            <a:spLocks noGrp="1"/>
          </p:cNvSpPr>
          <p:nvPr>
            <p:ph type="title"/>
          </p:nvPr>
        </p:nvSpPr>
        <p:spPr>
          <a:xfrm>
            <a:off x="1143002" y="283350"/>
            <a:ext cx="9601200" cy="844410"/>
          </a:xfrm>
        </p:spPr>
        <p:txBody>
          <a:bodyPr/>
          <a:lstStyle/>
          <a:p>
            <a:r>
              <a:rPr lang="en-US" dirty="0"/>
              <a:t>Keywords</a:t>
            </a:r>
          </a:p>
        </p:txBody>
      </p:sp>
      <p:sp>
        <p:nvSpPr>
          <p:cNvPr id="3" name="Content Placeholder 2">
            <a:extLst>
              <a:ext uri="{FF2B5EF4-FFF2-40B4-BE49-F238E27FC236}">
                <a16:creationId xmlns:a16="http://schemas.microsoft.com/office/drawing/2014/main" id="{E73B62CA-CDB5-49B4-89CE-156198D86F46}"/>
              </a:ext>
            </a:extLst>
          </p:cNvPr>
          <p:cNvSpPr>
            <a:spLocks noGrp="1"/>
          </p:cNvSpPr>
          <p:nvPr>
            <p:ph idx="1"/>
          </p:nvPr>
        </p:nvSpPr>
        <p:spPr>
          <a:xfrm>
            <a:off x="1234168" y="842963"/>
            <a:ext cx="10632712" cy="5195888"/>
          </a:xfrm>
        </p:spPr>
        <p:txBody>
          <a:bodyPr>
            <a:normAutofit fontScale="85000" lnSpcReduction="20000"/>
          </a:bodyPr>
          <a:lstStyle/>
          <a:p>
            <a:pPr>
              <a:spcBef>
                <a:spcPts val="0"/>
              </a:spcBef>
            </a:pPr>
            <a:endParaRPr lang="en-US" sz="2600" dirty="0"/>
          </a:p>
          <a:p>
            <a:pPr marL="0" indent="0">
              <a:spcBef>
                <a:spcPts val="0"/>
              </a:spcBef>
              <a:buNone/>
            </a:pPr>
            <a:r>
              <a:rPr lang="en-US" sz="2600" dirty="0"/>
              <a:t>Word's people type into search engines</a:t>
            </a:r>
          </a:p>
          <a:p>
            <a:pPr marL="0" indent="0">
              <a:spcBef>
                <a:spcPts val="0"/>
              </a:spcBef>
              <a:buNone/>
            </a:pPr>
            <a:r>
              <a:rPr lang="en-US" sz="2600" dirty="0"/>
              <a:t>like Google, and the search boxes on social media platforms to find the content they are looking for. </a:t>
            </a:r>
          </a:p>
          <a:p>
            <a:pPr marL="0" indent="0">
              <a:spcBef>
                <a:spcPts val="0"/>
              </a:spcBef>
              <a:buNone/>
            </a:pPr>
            <a:r>
              <a:rPr lang="en-US" sz="2600" dirty="0"/>
              <a:t>	Ask - What would your customer type in a search box if they were looking 	for our product or service? </a:t>
            </a:r>
          </a:p>
          <a:p>
            <a:pPr>
              <a:spcBef>
                <a:spcPts val="0"/>
              </a:spcBef>
            </a:pPr>
            <a:endParaRPr lang="en-US" sz="2600" dirty="0"/>
          </a:p>
          <a:p>
            <a:pPr marL="0" indent="0">
              <a:spcBef>
                <a:spcPts val="0"/>
              </a:spcBef>
              <a:buNone/>
            </a:pPr>
            <a:endParaRPr lang="en-US" sz="2600" dirty="0"/>
          </a:p>
          <a:p>
            <a:pPr>
              <a:spcBef>
                <a:spcPts val="0"/>
              </a:spcBef>
            </a:pPr>
            <a:r>
              <a:rPr lang="en-US" sz="2600" dirty="0"/>
              <a:t>Using the right Keywords in your content means higher visibility– On search engines and social media platforms</a:t>
            </a:r>
          </a:p>
          <a:p>
            <a:pPr>
              <a:spcBef>
                <a:spcPts val="0"/>
              </a:spcBef>
            </a:pPr>
            <a:endParaRPr lang="en-US" sz="2600" dirty="0"/>
          </a:p>
          <a:p>
            <a:pPr>
              <a:spcBef>
                <a:spcPts val="0"/>
              </a:spcBef>
            </a:pPr>
            <a:r>
              <a:rPr lang="en-US" sz="2600" dirty="0"/>
              <a:t>Resources – </a:t>
            </a:r>
            <a:r>
              <a:rPr lang="en-US" sz="2600" dirty="0">
                <a:hlinkClick r:id="rId2"/>
              </a:rPr>
              <a:t>Google Chrome Extension – Keyword Surfer</a:t>
            </a:r>
            <a:endParaRPr lang="en-US" sz="2600" dirty="0"/>
          </a:p>
          <a:p>
            <a:pPr marL="0" indent="0">
              <a:buNone/>
            </a:pPr>
            <a:r>
              <a:rPr lang="en-US" sz="2600" dirty="0">
                <a:hlinkClick r:id="rId3"/>
              </a:rPr>
              <a:t>SEMrush</a:t>
            </a:r>
            <a:r>
              <a:rPr lang="en-US" sz="2600" dirty="0"/>
              <a:t> </a:t>
            </a:r>
          </a:p>
          <a:p>
            <a:pPr marL="0" indent="0">
              <a:buNone/>
            </a:pPr>
            <a:r>
              <a:rPr lang="en-US" sz="2600" dirty="0">
                <a:hlinkClick r:id="rId4"/>
              </a:rPr>
              <a:t>Google Keyword Planner</a:t>
            </a:r>
            <a:r>
              <a:rPr lang="en-US" sz="2600" dirty="0"/>
              <a:t> </a:t>
            </a:r>
          </a:p>
          <a:p>
            <a:pPr marL="0" indent="0">
              <a:buNone/>
            </a:pPr>
            <a:r>
              <a:rPr lang="en-US" sz="2600" dirty="0">
                <a:hlinkClick r:id="rId5"/>
              </a:rPr>
              <a:t>https://trends.google.com/trends/?geo=US</a:t>
            </a:r>
            <a:endParaRPr lang="en-US" sz="2600" dirty="0"/>
          </a:p>
          <a:p>
            <a:pPr marL="0" indent="0">
              <a:buNone/>
            </a:pPr>
            <a:r>
              <a:rPr lang="en-US" sz="2600" dirty="0"/>
              <a:t>https://answerthepublic.com/</a:t>
            </a:r>
          </a:p>
          <a:p>
            <a:pPr>
              <a:spcBef>
                <a:spcPts val="0"/>
              </a:spcBef>
            </a:pPr>
            <a:endParaRPr lang="en-US" dirty="0"/>
          </a:p>
        </p:txBody>
      </p:sp>
      <p:sp>
        <p:nvSpPr>
          <p:cNvPr id="6" name="Rectangle 5">
            <a:extLst>
              <a:ext uri="{FF2B5EF4-FFF2-40B4-BE49-F238E27FC236}">
                <a16:creationId xmlns:a16="http://schemas.microsoft.com/office/drawing/2014/main" id="{97215148-B3D8-45A0-8AB8-A7A726838288}"/>
              </a:ext>
            </a:extLst>
          </p:cNvPr>
          <p:cNvSpPr/>
          <p:nvPr/>
        </p:nvSpPr>
        <p:spPr>
          <a:xfrm flipH="1">
            <a:off x="797423" y="0"/>
            <a:ext cx="91165" cy="561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362" name="Picture 2" descr="What are keywords?">
            <a:extLst>
              <a:ext uri="{FF2B5EF4-FFF2-40B4-BE49-F238E27FC236}">
                <a16:creationId xmlns:a16="http://schemas.microsoft.com/office/drawing/2014/main" id="{D193C267-F19B-4B30-9BFA-FC829636C5D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30" t="-1777" r="-1230" b="13542"/>
          <a:stretch/>
        </p:blipFill>
        <p:spPr bwMode="auto">
          <a:xfrm>
            <a:off x="7764632" y="4440480"/>
            <a:ext cx="4589928" cy="2203166"/>
          </a:xfrm>
          <a:prstGeom prst="rect">
            <a:avLst/>
          </a:prstGeom>
          <a:noFill/>
          <a:scene3d>
            <a:camera prst="orthographicFront"/>
            <a:lightRig rig="threePt" dir="t"/>
          </a:scene3d>
          <a:sp3d>
            <a:bevelT w="101600" h="203200"/>
            <a:bevelB w="69850" h="234950"/>
          </a:sp3d>
          <a:extLst>
            <a:ext uri="{909E8E84-426E-40DD-AFC4-6F175D3DCCD1}">
              <a14:hiddenFill xmlns:a14="http://schemas.microsoft.com/office/drawing/2010/main">
                <a:solidFill>
                  <a:srgbClr val="FFFFFF"/>
                </a:solidFill>
              </a14:hiddenFill>
            </a:ext>
          </a:extLst>
        </p:spPr>
      </p:pic>
      <p:pic>
        <p:nvPicPr>
          <p:cNvPr id="8" name="Picture 7" descr="A picture containing diagram&#10;&#10;Description automatically generated">
            <a:extLst>
              <a:ext uri="{FF2B5EF4-FFF2-40B4-BE49-F238E27FC236}">
                <a16:creationId xmlns:a16="http://schemas.microsoft.com/office/drawing/2014/main" id="{8DDAB4BD-5547-48F3-9A55-C2F86B4D2B75}"/>
              </a:ext>
            </a:extLst>
          </p:cNvPr>
          <p:cNvPicPr>
            <a:picLocks noChangeAspect="1"/>
          </p:cNvPicPr>
          <p:nvPr/>
        </p:nvPicPr>
        <p:blipFill rotWithShape="1">
          <a:blip r:embed="rId7"/>
          <a:srcRect l="17169" t="14934" r="21422" b="26854"/>
          <a:stretch/>
        </p:blipFill>
        <p:spPr>
          <a:xfrm>
            <a:off x="240878" y="5542063"/>
            <a:ext cx="1204253" cy="1141565"/>
          </a:xfrm>
          <a:prstGeom prst="rect">
            <a:avLst/>
          </a:prstGeom>
        </p:spPr>
      </p:pic>
    </p:spTree>
    <p:extLst>
      <p:ext uri="{BB962C8B-B14F-4D97-AF65-F5344CB8AC3E}">
        <p14:creationId xmlns:p14="http://schemas.microsoft.com/office/powerpoint/2010/main" val="3887480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17018-2859-4D67-9A90-8F300705A75A}"/>
              </a:ext>
            </a:extLst>
          </p:cNvPr>
          <p:cNvSpPr>
            <a:spLocks noGrp="1"/>
          </p:cNvSpPr>
          <p:nvPr>
            <p:ph type="title"/>
          </p:nvPr>
        </p:nvSpPr>
        <p:spPr>
          <a:xfrm>
            <a:off x="1295400" y="1018991"/>
            <a:ext cx="7083287" cy="1053548"/>
          </a:xfrm>
        </p:spPr>
        <p:txBody>
          <a:bodyPr>
            <a:normAutofit fontScale="90000"/>
          </a:bodyPr>
          <a:lstStyle/>
          <a:p>
            <a:r>
              <a:rPr lang="en-US" sz="2700" dirty="0"/>
              <a:t>Hashtags # -  the pound sign (or hash) turns any word or group of words that directly follow it into a searchable link.</a:t>
            </a:r>
            <a:br>
              <a:rPr lang="en-US" dirty="0"/>
            </a:br>
            <a:br>
              <a:rPr lang="en-US" dirty="0"/>
            </a:br>
            <a:endParaRPr lang="en-US" dirty="0"/>
          </a:p>
        </p:txBody>
      </p:sp>
      <p:sp>
        <p:nvSpPr>
          <p:cNvPr id="6" name="Rectangle 5">
            <a:extLst>
              <a:ext uri="{FF2B5EF4-FFF2-40B4-BE49-F238E27FC236}">
                <a16:creationId xmlns:a16="http://schemas.microsoft.com/office/drawing/2014/main" id="{97215148-B3D8-45A0-8AB8-A7A726838288}"/>
              </a:ext>
            </a:extLst>
          </p:cNvPr>
          <p:cNvSpPr/>
          <p:nvPr/>
        </p:nvSpPr>
        <p:spPr>
          <a:xfrm flipH="1">
            <a:off x="797423" y="0"/>
            <a:ext cx="91165" cy="561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A9CCEF5-4448-43BF-AC74-581920037FF4}"/>
              </a:ext>
            </a:extLst>
          </p:cNvPr>
          <p:cNvSpPr txBox="1"/>
          <p:nvPr/>
        </p:nvSpPr>
        <p:spPr>
          <a:xfrm>
            <a:off x="1143002" y="2443301"/>
            <a:ext cx="10368281" cy="2246769"/>
          </a:xfrm>
          <a:prstGeom prst="rect">
            <a:avLst/>
          </a:prstGeom>
          <a:noFill/>
        </p:spPr>
        <p:txBody>
          <a:bodyPr wrap="square">
            <a:spAutoFit/>
          </a:bodyPr>
          <a:lstStyle/>
          <a:p>
            <a:pPr marL="285750" indent="-285750">
              <a:buFont typeface="Arial" panose="020B0604020202020204" pitchFamily="34" charset="0"/>
              <a:buChar char="•"/>
            </a:pPr>
            <a:r>
              <a:rPr lang="en-US" sz="2000" dirty="0"/>
              <a:t>No Spaces, If you want to differentiate between words, </a:t>
            </a:r>
          </a:p>
          <a:p>
            <a:r>
              <a:rPr lang="en-US" sz="2000" dirty="0"/>
              <a:t>use capitals instead.</a:t>
            </a:r>
          </a:p>
          <a:p>
            <a:pPr marL="285750" indent="-285750">
              <a:buFont typeface="Arial" panose="020B0604020202020204" pitchFamily="34" charset="0"/>
              <a:buChar char="•"/>
            </a:pPr>
            <a:r>
              <a:rPr lang="en-US" sz="2000" dirty="0"/>
              <a:t>Numbers are supported; however, punctuation marks are not.</a:t>
            </a:r>
          </a:p>
          <a:p>
            <a:pPr marL="285750" indent="-285750">
              <a:buFont typeface="Arial" panose="020B0604020202020204" pitchFamily="34" charset="0"/>
              <a:buChar char="•"/>
            </a:pPr>
            <a:r>
              <a:rPr lang="en-US" sz="2000" dirty="0"/>
              <a:t>Hashtags are used on Twitter, Facebook, Instagram, Pinterest, Tumblr</a:t>
            </a:r>
          </a:p>
          <a:p>
            <a:pPr marL="285750" indent="-285750">
              <a:buFont typeface="Arial" panose="020B0604020202020204" pitchFamily="34" charset="0"/>
              <a:buChar char="•"/>
            </a:pPr>
            <a:r>
              <a:rPr lang="en-US" sz="2000" dirty="0"/>
              <a:t>There is no preset list of hashtags. Create a brand-new hashtag simply by putting the hash before a series of words, and if it hasn't been used before, </a:t>
            </a:r>
            <a:r>
              <a:rPr lang="en-US" sz="2000" i="1" dirty="0"/>
              <a:t>voilà</a:t>
            </a:r>
            <a:r>
              <a:rPr lang="en-US" sz="2000" dirty="0"/>
              <a:t>! You've invented a hashtag.</a:t>
            </a:r>
          </a:p>
          <a:p>
            <a:pPr marL="285750" indent="-285750">
              <a:buFont typeface="Arial" panose="020B0604020202020204" pitchFamily="34" charset="0"/>
              <a:buChar char="•"/>
            </a:pPr>
            <a:endParaRPr lang="en-US" sz="2000" dirty="0"/>
          </a:p>
        </p:txBody>
      </p:sp>
      <p:pic>
        <p:nvPicPr>
          <p:cNvPr id="9" name="Picture 2" descr="Quotes about Hashtags (17 quotes)">
            <a:extLst>
              <a:ext uri="{FF2B5EF4-FFF2-40B4-BE49-F238E27FC236}">
                <a16:creationId xmlns:a16="http://schemas.microsoft.com/office/drawing/2014/main" id="{D5FE8DE3-2B3F-4360-86CB-AF34AF072B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13" r="-2520" b="20405"/>
          <a:stretch/>
        </p:blipFill>
        <p:spPr bwMode="auto">
          <a:xfrm>
            <a:off x="8378687" y="13881"/>
            <a:ext cx="3674763" cy="2792819"/>
          </a:xfrm>
          <a:prstGeom prst="rect">
            <a:avLst/>
          </a:prstGeom>
          <a:noFill/>
          <a:scene3d>
            <a:camera prst="orthographicFront"/>
            <a:lightRig rig="threePt" dir="t"/>
          </a:scene3d>
          <a:sp3d extrusionH="63500" contourW="6350">
            <a:bevelT w="95250" h="152400"/>
            <a:bevelB w="152400" h="381000"/>
          </a:sp3d>
          <a:extLst>
            <a:ext uri="{909E8E84-426E-40DD-AFC4-6F175D3DCCD1}">
              <a14:hiddenFill xmlns:a14="http://schemas.microsoft.com/office/drawing/2010/main">
                <a:solidFill>
                  <a:srgbClr val="FFFFFF"/>
                </a:solidFill>
              </a14:hiddenFill>
            </a:ext>
          </a:extLst>
        </p:spPr>
      </p:pic>
      <p:pic>
        <p:nvPicPr>
          <p:cNvPr id="10" name="Picture 9" descr="A picture containing diagram&#10;&#10;Description automatically generated">
            <a:extLst>
              <a:ext uri="{FF2B5EF4-FFF2-40B4-BE49-F238E27FC236}">
                <a16:creationId xmlns:a16="http://schemas.microsoft.com/office/drawing/2014/main" id="{2820541F-C033-46D2-AE4C-8933D4653474}"/>
              </a:ext>
            </a:extLst>
          </p:cNvPr>
          <p:cNvPicPr>
            <a:picLocks noChangeAspect="1"/>
          </p:cNvPicPr>
          <p:nvPr/>
        </p:nvPicPr>
        <p:blipFill rotWithShape="1">
          <a:blip r:embed="rId4"/>
          <a:srcRect l="17169" t="14934" r="21422" b="26854"/>
          <a:stretch/>
        </p:blipFill>
        <p:spPr>
          <a:xfrm>
            <a:off x="195296" y="5573114"/>
            <a:ext cx="1204253" cy="1141565"/>
          </a:xfrm>
          <a:prstGeom prst="rect">
            <a:avLst/>
          </a:prstGeom>
        </p:spPr>
      </p:pic>
      <p:sp>
        <p:nvSpPr>
          <p:cNvPr id="11" name="Title 1">
            <a:extLst>
              <a:ext uri="{FF2B5EF4-FFF2-40B4-BE49-F238E27FC236}">
                <a16:creationId xmlns:a16="http://schemas.microsoft.com/office/drawing/2014/main" id="{5E439729-51C8-4421-A18F-FA65A355A552}"/>
              </a:ext>
            </a:extLst>
          </p:cNvPr>
          <p:cNvSpPr txBox="1">
            <a:spLocks/>
          </p:cNvSpPr>
          <p:nvPr/>
        </p:nvSpPr>
        <p:spPr>
          <a:xfrm>
            <a:off x="1143002" y="283350"/>
            <a:ext cx="9601200" cy="84441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dirty="0"/>
              <a:t>Hashtags</a:t>
            </a:r>
          </a:p>
        </p:txBody>
      </p:sp>
      <p:sp>
        <p:nvSpPr>
          <p:cNvPr id="3" name="TextBox 2">
            <a:extLst>
              <a:ext uri="{FF2B5EF4-FFF2-40B4-BE49-F238E27FC236}">
                <a16:creationId xmlns:a16="http://schemas.microsoft.com/office/drawing/2014/main" id="{4D16C8F8-5AF6-4AF9-A98C-060DC06CF69D}"/>
              </a:ext>
            </a:extLst>
          </p:cNvPr>
          <p:cNvSpPr txBox="1"/>
          <p:nvPr/>
        </p:nvSpPr>
        <p:spPr>
          <a:xfrm>
            <a:off x="2646688" y="4484457"/>
            <a:ext cx="8514956" cy="1938992"/>
          </a:xfrm>
          <a:prstGeom prst="rect">
            <a:avLst/>
          </a:prstGeom>
          <a:noFill/>
        </p:spPr>
        <p:txBody>
          <a:bodyPr wrap="square" rtlCol="0">
            <a:spAutoFit/>
          </a:bodyPr>
          <a:lstStyle/>
          <a:p>
            <a:r>
              <a:rPr lang="en-US" sz="2400" dirty="0">
                <a:solidFill>
                  <a:srgbClr val="FF0000"/>
                </a:solidFill>
              </a:rPr>
              <a:t>Hashtags are used for 2 reasons</a:t>
            </a:r>
          </a:p>
          <a:p>
            <a:r>
              <a:rPr lang="en-US" sz="2400" dirty="0">
                <a:solidFill>
                  <a:schemeClr val="tx2"/>
                </a:solidFill>
              </a:rPr>
              <a:t>1. To Emphasize </a:t>
            </a:r>
            <a:r>
              <a:rPr lang="en-US" sz="2400" dirty="0">
                <a:solidFill>
                  <a:srgbClr val="FF0000"/>
                </a:solidFill>
              </a:rPr>
              <a:t>- #howcool  #sadness, #heretohelp</a:t>
            </a:r>
          </a:p>
          <a:p>
            <a:r>
              <a:rPr lang="en-US" sz="2400" dirty="0">
                <a:solidFill>
                  <a:schemeClr val="tx2"/>
                </a:solidFill>
              </a:rPr>
              <a:t>2. To reference/organize content </a:t>
            </a:r>
            <a:r>
              <a:rPr lang="en-US" sz="2400" dirty="0">
                <a:solidFill>
                  <a:srgbClr val="FF0000"/>
                </a:solidFill>
              </a:rPr>
              <a:t>in one place – </a:t>
            </a:r>
          </a:p>
          <a:p>
            <a:r>
              <a:rPr lang="en-US" sz="2400" dirty="0">
                <a:solidFill>
                  <a:srgbClr val="FF0000"/>
                </a:solidFill>
              </a:rPr>
              <a:t>	#clevelandohioevents, #</a:t>
            </a:r>
            <a:r>
              <a:rPr lang="en-US" sz="2400" b="0" i="0" u="none" strike="noStrike" dirty="0">
                <a:solidFill>
                  <a:srgbClr val="FF0000"/>
                </a:solidFill>
                <a:effectLst/>
                <a:latin typeface="TwitterChirp"/>
              </a:rPr>
              <a:t>CityClub, #GeonNewsletter</a:t>
            </a:r>
            <a:endParaRPr lang="en-US" sz="2400" dirty="0">
              <a:solidFill>
                <a:srgbClr val="FF0000"/>
              </a:solidFill>
            </a:endParaRPr>
          </a:p>
          <a:p>
            <a:endParaRPr lang="en-US" sz="2400" dirty="0">
              <a:solidFill>
                <a:srgbClr val="FF0000"/>
              </a:solidFill>
            </a:endParaRPr>
          </a:p>
        </p:txBody>
      </p:sp>
    </p:spTree>
    <p:extLst>
      <p:ext uri="{BB962C8B-B14F-4D97-AF65-F5344CB8AC3E}">
        <p14:creationId xmlns:p14="http://schemas.microsoft.com/office/powerpoint/2010/main" val="418338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E5029F-4509-4C0F-A358-EEFF045B7531}"/>
              </a:ext>
            </a:extLst>
          </p:cNvPr>
          <p:cNvSpPr/>
          <p:nvPr/>
        </p:nvSpPr>
        <p:spPr>
          <a:xfrm rot="5400000">
            <a:off x="6546711" y="507865"/>
            <a:ext cx="114303" cy="11176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F17018-2859-4D67-9A90-8F300705A75A}"/>
              </a:ext>
            </a:extLst>
          </p:cNvPr>
          <p:cNvSpPr>
            <a:spLocks noGrp="1"/>
          </p:cNvSpPr>
          <p:nvPr>
            <p:ph type="title"/>
          </p:nvPr>
        </p:nvSpPr>
        <p:spPr>
          <a:xfrm>
            <a:off x="1015725" y="170498"/>
            <a:ext cx="3698240" cy="899160"/>
          </a:xfrm>
        </p:spPr>
        <p:txBody>
          <a:bodyPr/>
          <a:lstStyle/>
          <a:p>
            <a:r>
              <a:rPr lang="en-US" u="sng" dirty="0"/>
              <a:t>Influencers</a:t>
            </a:r>
          </a:p>
        </p:txBody>
      </p:sp>
      <p:sp>
        <p:nvSpPr>
          <p:cNvPr id="3" name="Content Placeholder 2">
            <a:extLst>
              <a:ext uri="{FF2B5EF4-FFF2-40B4-BE49-F238E27FC236}">
                <a16:creationId xmlns:a16="http://schemas.microsoft.com/office/drawing/2014/main" id="{E73B62CA-CDB5-49B4-89CE-156198D86F46}"/>
              </a:ext>
            </a:extLst>
          </p:cNvPr>
          <p:cNvSpPr>
            <a:spLocks noGrp="1"/>
          </p:cNvSpPr>
          <p:nvPr>
            <p:ph idx="1"/>
          </p:nvPr>
        </p:nvSpPr>
        <p:spPr>
          <a:xfrm>
            <a:off x="1015725" y="895985"/>
            <a:ext cx="10378852" cy="5257169"/>
          </a:xfrm>
        </p:spPr>
        <p:txBody>
          <a:bodyPr>
            <a:normAutofit fontScale="55000" lnSpcReduction="20000"/>
          </a:bodyPr>
          <a:lstStyle/>
          <a:p>
            <a:r>
              <a:rPr lang="en-US" sz="3600" dirty="0"/>
              <a:t>A </a:t>
            </a:r>
            <a:r>
              <a:rPr lang="en-US" sz="3600" b="1" dirty="0"/>
              <a:t>Social Media Influencer</a:t>
            </a:r>
            <a:r>
              <a:rPr lang="en-US" sz="3600" dirty="0"/>
              <a:t> is a user on </a:t>
            </a:r>
            <a:r>
              <a:rPr lang="en-US" sz="3600" b="1" dirty="0"/>
              <a:t>social </a:t>
            </a:r>
          </a:p>
          <a:p>
            <a:pPr marL="0" indent="0">
              <a:buNone/>
            </a:pPr>
            <a:r>
              <a:rPr lang="en-US" sz="3600" b="1" dirty="0"/>
              <a:t>media</a:t>
            </a:r>
            <a:r>
              <a:rPr lang="en-US" sz="3600" dirty="0"/>
              <a:t> who has established credibility in a specific </a:t>
            </a:r>
          </a:p>
          <a:p>
            <a:pPr marL="0" indent="0">
              <a:buNone/>
            </a:pPr>
            <a:r>
              <a:rPr lang="en-US" sz="3600" dirty="0"/>
              <a:t>industry. They have access to a large audience </a:t>
            </a:r>
          </a:p>
          <a:p>
            <a:pPr marL="0" indent="0">
              <a:buNone/>
            </a:pPr>
            <a:r>
              <a:rPr lang="en-US" sz="3600" dirty="0"/>
              <a:t>and can persuade others by virtue of authenticity </a:t>
            </a:r>
          </a:p>
          <a:p>
            <a:pPr marL="0" indent="0">
              <a:buNone/>
            </a:pPr>
            <a:r>
              <a:rPr lang="en-US" sz="3600" dirty="0"/>
              <a:t>and reach. </a:t>
            </a:r>
          </a:p>
          <a:p>
            <a:r>
              <a:rPr lang="en-US" sz="3600" dirty="0"/>
              <a:t>Influencers integrate products and services into their lives just like </a:t>
            </a:r>
          </a:p>
          <a:p>
            <a:pPr marL="0" indent="0">
              <a:buNone/>
            </a:pPr>
            <a:r>
              <a:rPr lang="en-US" sz="3600" dirty="0"/>
              <a:t>the rest of us, making what they promote seem special, but also relatable.</a:t>
            </a:r>
          </a:p>
          <a:p>
            <a:pPr marL="0" indent="0">
              <a:buNone/>
            </a:pPr>
            <a:r>
              <a:rPr lang="en-US" sz="3600" b="1" dirty="0"/>
              <a:t>For example, if you’re trying to find a social media influencer on grilling and barbecuing, you’ll want people such as:</a:t>
            </a:r>
          </a:p>
          <a:p>
            <a:pPr lvl="1"/>
            <a:r>
              <a:rPr lang="en-US" sz="3600" b="1" dirty="0"/>
              <a:t>Food critics in the industry</a:t>
            </a:r>
          </a:p>
          <a:p>
            <a:pPr lvl="1"/>
            <a:r>
              <a:rPr lang="en-US" sz="3600" b="1" dirty="0"/>
              <a:t>People with popular outdoor cooking Instagram accounts</a:t>
            </a:r>
          </a:p>
          <a:p>
            <a:pPr lvl="1"/>
            <a:r>
              <a:rPr lang="en-US" sz="3600" b="1" dirty="0"/>
              <a:t>Grilling bloggers who write for major recipe sites</a:t>
            </a:r>
          </a:p>
          <a:p>
            <a:pPr lvl="1"/>
            <a:r>
              <a:rPr lang="en-US" sz="3600" b="1" dirty="0"/>
              <a:t>Grill and barbecue pit builders</a:t>
            </a:r>
          </a:p>
          <a:p>
            <a:pPr lvl="1"/>
            <a:r>
              <a:rPr lang="en-US" sz="3600" b="1" dirty="0"/>
              <a:t>Ribs and barbecue contest judges</a:t>
            </a:r>
          </a:p>
          <a:p>
            <a:endParaRPr lang="en-US" dirty="0"/>
          </a:p>
        </p:txBody>
      </p:sp>
      <p:sp>
        <p:nvSpPr>
          <p:cNvPr id="6" name="Rectangle 5">
            <a:extLst>
              <a:ext uri="{FF2B5EF4-FFF2-40B4-BE49-F238E27FC236}">
                <a16:creationId xmlns:a16="http://schemas.microsoft.com/office/drawing/2014/main" id="{97215148-B3D8-45A0-8AB8-A7A726838288}"/>
              </a:ext>
            </a:extLst>
          </p:cNvPr>
          <p:cNvSpPr/>
          <p:nvPr/>
        </p:nvSpPr>
        <p:spPr>
          <a:xfrm flipH="1">
            <a:off x="797423" y="0"/>
            <a:ext cx="91165" cy="561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434" name="Picture 2" descr="Influencer Marketing: A Beginner's Guide On What It Is and How to ...">
            <a:extLst>
              <a:ext uri="{FF2B5EF4-FFF2-40B4-BE49-F238E27FC236}">
                <a16:creationId xmlns:a16="http://schemas.microsoft.com/office/drawing/2014/main" id="{119FB5AE-4AB3-4E1C-8EB5-36F7950C94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 b="15641"/>
          <a:stretch/>
        </p:blipFill>
        <p:spPr bwMode="auto">
          <a:xfrm>
            <a:off x="7865616" y="170498"/>
            <a:ext cx="4069843" cy="25436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diagram&#10;&#10;Description automatically generated">
            <a:extLst>
              <a:ext uri="{FF2B5EF4-FFF2-40B4-BE49-F238E27FC236}">
                <a16:creationId xmlns:a16="http://schemas.microsoft.com/office/drawing/2014/main" id="{D315FA3A-6059-4868-BB90-EB37A234077C}"/>
              </a:ext>
            </a:extLst>
          </p:cNvPr>
          <p:cNvPicPr>
            <a:picLocks noChangeAspect="1"/>
          </p:cNvPicPr>
          <p:nvPr/>
        </p:nvPicPr>
        <p:blipFill rotWithShape="1">
          <a:blip r:embed="rId3"/>
          <a:srcRect l="17169" t="14934" r="21422" b="26854"/>
          <a:stretch/>
        </p:blipFill>
        <p:spPr>
          <a:xfrm>
            <a:off x="243546" y="5316870"/>
            <a:ext cx="1204253" cy="1141565"/>
          </a:xfrm>
          <a:prstGeom prst="rect">
            <a:avLst/>
          </a:prstGeom>
        </p:spPr>
      </p:pic>
    </p:spTree>
    <p:extLst>
      <p:ext uri="{BB962C8B-B14F-4D97-AF65-F5344CB8AC3E}">
        <p14:creationId xmlns:p14="http://schemas.microsoft.com/office/powerpoint/2010/main" val="3394511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C77E2E-E849-4861-AD7C-93A2474AFC14}"/>
              </a:ext>
            </a:extLst>
          </p:cNvPr>
          <p:cNvSpPr>
            <a:spLocks noGrp="1"/>
          </p:cNvSpPr>
          <p:nvPr>
            <p:ph idx="1"/>
          </p:nvPr>
        </p:nvSpPr>
        <p:spPr>
          <a:xfrm>
            <a:off x="1061893" y="2562638"/>
            <a:ext cx="6619875" cy="3581400"/>
          </a:xfrm>
        </p:spPr>
        <p:txBody>
          <a:bodyPr>
            <a:normAutofit/>
          </a:bodyPr>
          <a:lstStyle/>
          <a:p>
            <a:endParaRPr lang="en-US" sz="2800" dirty="0"/>
          </a:p>
          <a:p>
            <a:r>
              <a:rPr lang="en-US" sz="2800" dirty="0">
                <a:solidFill>
                  <a:schemeClr val="tx1"/>
                </a:solidFill>
                <a:latin typeface="Source Sans Pro" panose="020B0503030403020204" pitchFamily="34" charset="0"/>
              </a:rPr>
              <a:t>Start your </a:t>
            </a:r>
            <a:r>
              <a:rPr lang="en-US" sz="2800" dirty="0">
                <a:solidFill>
                  <a:schemeClr val="tx1"/>
                </a:solidFill>
                <a:latin typeface="Source Sans Pro" panose="020B0503030403020204" pitchFamily="34" charset="0"/>
                <a:hlinkClick r:id="rId2">
                  <a:extLst>
                    <a:ext uri="{A12FA001-AC4F-418D-AE19-62706E023703}">
                      <ahyp:hlinkClr xmlns:ahyp="http://schemas.microsoft.com/office/drawing/2018/hyperlinkcolor" val="tx"/>
                    </a:ext>
                  </a:extLst>
                </a:hlinkClick>
              </a:rPr>
              <a:t>www.Feedly.com</a:t>
            </a:r>
            <a:r>
              <a:rPr lang="en-US" sz="2800" dirty="0">
                <a:solidFill>
                  <a:schemeClr val="tx1"/>
                </a:solidFill>
                <a:latin typeface="Source Sans Pro" panose="020B0503030403020204" pitchFamily="34" charset="0"/>
              </a:rPr>
              <a:t> account</a:t>
            </a:r>
            <a:endParaRPr lang="en-US" sz="2800" dirty="0">
              <a:solidFill>
                <a:schemeClr val="tx1"/>
              </a:solidFill>
            </a:endParaRPr>
          </a:p>
          <a:p>
            <a:r>
              <a:rPr lang="en-US" sz="2800" dirty="0"/>
              <a:t>Fill out the social media audit for your business.</a:t>
            </a:r>
          </a:p>
          <a:p>
            <a:r>
              <a:rPr lang="en-US" sz="2800" dirty="0"/>
              <a:t>Find at least 3 competitor on social media.  What are they doing well and not well.</a:t>
            </a:r>
          </a:p>
        </p:txBody>
      </p:sp>
      <p:pic>
        <p:nvPicPr>
          <p:cNvPr id="4" name="Picture 3" descr="A cat wearing a suit and tie&#10;&#10;Description automatically generated with medium confidence">
            <a:extLst>
              <a:ext uri="{FF2B5EF4-FFF2-40B4-BE49-F238E27FC236}">
                <a16:creationId xmlns:a16="http://schemas.microsoft.com/office/drawing/2014/main" id="{51423915-7FC4-48AB-9997-781204703588}"/>
              </a:ext>
            </a:extLst>
          </p:cNvPr>
          <p:cNvPicPr>
            <a:picLocks noChangeAspect="1"/>
          </p:cNvPicPr>
          <p:nvPr/>
        </p:nvPicPr>
        <p:blipFill>
          <a:blip r:embed="rId3">
            <a:alphaModFix amt="73000"/>
            <a:extLst>
              <a:ext uri="{837473B0-CC2E-450A-ABE3-18F120FF3D39}">
                <a1611:picAttrSrcUrl xmlns:a1611="http://schemas.microsoft.com/office/drawing/2016/11/main" r:id="rId4"/>
              </a:ext>
            </a:extLst>
          </a:blip>
          <a:stretch>
            <a:fillRect/>
          </a:stretch>
        </p:blipFill>
        <p:spPr>
          <a:xfrm>
            <a:off x="7747884" y="1379466"/>
            <a:ext cx="3848515" cy="3848515"/>
          </a:xfrm>
          <a:prstGeom prst="rect">
            <a:avLst/>
          </a:prstGeom>
          <a:scene3d>
            <a:camera prst="orthographicFront"/>
            <a:lightRig rig="threePt" dir="t"/>
          </a:scene3d>
          <a:sp3d>
            <a:bevelT w="400050" h="146050"/>
          </a:sp3d>
        </p:spPr>
      </p:pic>
      <p:pic>
        <p:nvPicPr>
          <p:cNvPr id="5" name="Picture 4">
            <a:extLst>
              <a:ext uri="{FF2B5EF4-FFF2-40B4-BE49-F238E27FC236}">
                <a16:creationId xmlns:a16="http://schemas.microsoft.com/office/drawing/2014/main" id="{F5DFB8D3-2109-73A8-9958-D9692C3132A4}"/>
              </a:ext>
            </a:extLst>
          </p:cNvPr>
          <p:cNvPicPr>
            <a:picLocks noChangeAspect="1"/>
          </p:cNvPicPr>
          <p:nvPr/>
        </p:nvPicPr>
        <p:blipFill>
          <a:blip r:embed="rId5"/>
          <a:stretch>
            <a:fillRect/>
          </a:stretch>
        </p:blipFill>
        <p:spPr>
          <a:xfrm>
            <a:off x="1634274" y="-721632"/>
            <a:ext cx="4345107" cy="4345107"/>
          </a:xfrm>
          <a:prstGeom prst="rect">
            <a:avLst/>
          </a:prstGeom>
        </p:spPr>
      </p:pic>
    </p:spTree>
    <p:extLst>
      <p:ext uri="{BB962C8B-B14F-4D97-AF65-F5344CB8AC3E}">
        <p14:creationId xmlns:p14="http://schemas.microsoft.com/office/powerpoint/2010/main" val="325640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DB90CF-94ED-420F-98FE-E76280059101}"/>
              </a:ext>
            </a:extLst>
          </p:cNvPr>
          <p:cNvSpPr>
            <a:spLocks noGrp="1"/>
          </p:cNvSpPr>
          <p:nvPr>
            <p:ph idx="1"/>
          </p:nvPr>
        </p:nvSpPr>
        <p:spPr>
          <a:xfrm>
            <a:off x="1196672" y="1948070"/>
            <a:ext cx="9601200" cy="3419061"/>
          </a:xfrm>
        </p:spPr>
        <p:txBody>
          <a:bodyPr>
            <a:noAutofit/>
          </a:bodyPr>
          <a:lstStyle/>
          <a:p>
            <a:pPr>
              <a:buFont typeface="+mj-lt"/>
              <a:buAutoNum type="arabicPeriod"/>
            </a:pPr>
            <a:r>
              <a:rPr lang="en-US" sz="1400" dirty="0">
                <a:latin typeface="+mj-lt"/>
              </a:rPr>
              <a:t>Conduct research on industry trends or competitors. Prompt: Can you gather information on the latest trends in digital marketing? [Specify the specific aspect or subtopic in digital marketing you're interested in] </a:t>
            </a:r>
          </a:p>
          <a:p>
            <a:pPr>
              <a:buFont typeface="+mj-lt"/>
              <a:buAutoNum type="arabicPeriod"/>
            </a:pPr>
            <a:r>
              <a:rPr lang="en-US" sz="1400" dirty="0">
                <a:latin typeface="+mj-lt"/>
              </a:rPr>
              <a:t>Assist with customer support inquiries. Prompt: Can you help me respond to a customer's support ticket about a billing issue? [Provide necessary details like the customer's name and the specific issue] </a:t>
            </a:r>
          </a:p>
          <a:p>
            <a:pPr>
              <a:buFont typeface="+mj-lt"/>
              <a:buAutoNum type="arabicPeriod"/>
            </a:pPr>
            <a:r>
              <a:rPr lang="en-US" sz="1400" dirty="0">
                <a:latin typeface="+mj-lt"/>
              </a:rPr>
              <a:t>Assist with content creation for marketing materials. Prompt: Can you help me write engaging copy for our upcoming product brochure? [Provide any specific details or key features that should be highlighted] </a:t>
            </a:r>
          </a:p>
          <a:p>
            <a:pPr>
              <a:buFont typeface="+mj-lt"/>
              <a:buAutoNum type="arabicPeriod"/>
            </a:pPr>
            <a:r>
              <a:rPr lang="en-US" sz="1400" dirty="0">
                <a:latin typeface="+mj-lt"/>
              </a:rPr>
              <a:t>Assist with market research and competitor analysis. Prompt: Can you help me gather information on our top competitors and their marketing strategies? [Specify the industry or market segment and any key competitors]</a:t>
            </a:r>
          </a:p>
          <a:p>
            <a:pPr>
              <a:buFont typeface="+mj-lt"/>
              <a:buAutoNum type="arabicPeriod"/>
            </a:pPr>
            <a:r>
              <a:rPr lang="en-US" sz="1400" dirty="0">
                <a:latin typeface="+mj-lt"/>
              </a:rPr>
              <a:t>Assist with social media management and scheduling. Prompt: Can you help me schedule our social media posts for the upcoming week? [Specify the social media platforms and any specific content or hashtags to include] </a:t>
            </a:r>
          </a:p>
          <a:p>
            <a:pPr>
              <a:buFont typeface="+mj-lt"/>
              <a:buAutoNum type="arabicPeriod"/>
            </a:pPr>
            <a:r>
              <a:rPr lang="en-US" sz="1400" dirty="0">
                <a:latin typeface="+mj-lt"/>
              </a:rPr>
              <a:t>Assist with market segmentation and target audience analysis. Prompt: Can you help me identify and define our target audience for a new product launch? [Specify any specific demographics or psychographics to consider]</a:t>
            </a:r>
          </a:p>
          <a:p>
            <a:pPr>
              <a:buFont typeface="+mj-lt"/>
              <a:buAutoNum type="arabicPeriod"/>
            </a:pPr>
            <a:r>
              <a:rPr lang="en-US" sz="1400" dirty="0">
                <a:latin typeface="+mj-lt"/>
              </a:rPr>
              <a:t>Assist with creating and managing a content calendar for social media. Prompt: Can you help me create a content calendar for our social media platforms for the next quarter? [Specify the desired posting frequency and any key events or promotions] </a:t>
            </a:r>
          </a:p>
        </p:txBody>
      </p:sp>
      <p:sp>
        <p:nvSpPr>
          <p:cNvPr id="2" name="Title 1">
            <a:extLst>
              <a:ext uri="{FF2B5EF4-FFF2-40B4-BE49-F238E27FC236}">
                <a16:creationId xmlns:a16="http://schemas.microsoft.com/office/drawing/2014/main" id="{B34BBBF6-79EB-CEE4-2561-9F4D182D63C0}"/>
              </a:ext>
            </a:extLst>
          </p:cNvPr>
          <p:cNvSpPr>
            <a:spLocks noGrp="1"/>
          </p:cNvSpPr>
          <p:nvPr>
            <p:ph type="title"/>
          </p:nvPr>
        </p:nvSpPr>
        <p:spPr>
          <a:xfrm>
            <a:off x="1196672" y="774798"/>
            <a:ext cx="6665235" cy="899160"/>
          </a:xfrm>
        </p:spPr>
        <p:txBody>
          <a:bodyPr>
            <a:normAutofit/>
          </a:bodyPr>
          <a:lstStyle/>
          <a:p>
            <a:r>
              <a:rPr lang="en-US" u="sng" dirty="0"/>
              <a:t>https://chat.openai.com/</a:t>
            </a:r>
          </a:p>
        </p:txBody>
      </p:sp>
    </p:spTree>
    <p:extLst>
      <p:ext uri="{BB962C8B-B14F-4D97-AF65-F5344CB8AC3E}">
        <p14:creationId xmlns:p14="http://schemas.microsoft.com/office/powerpoint/2010/main" val="4270367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283B5-0AAC-EBB4-EFB2-E67FD1C80122}"/>
              </a:ext>
            </a:extLst>
          </p:cNvPr>
          <p:cNvSpPr>
            <a:spLocks noGrp="1"/>
          </p:cNvSpPr>
          <p:nvPr>
            <p:ph type="title"/>
          </p:nvPr>
        </p:nvSpPr>
        <p:spPr>
          <a:xfrm>
            <a:off x="4903772" y="523959"/>
            <a:ext cx="6627378" cy="632677"/>
          </a:xfrm>
        </p:spPr>
        <p:txBody>
          <a:bodyPr>
            <a:normAutofit fontScale="90000"/>
          </a:bodyPr>
          <a:lstStyle/>
          <a:p>
            <a:r>
              <a:rPr lang="en-US" dirty="0"/>
              <a:t>How the Sessions Will Work</a:t>
            </a:r>
          </a:p>
        </p:txBody>
      </p:sp>
      <p:sp>
        <p:nvSpPr>
          <p:cNvPr id="3" name="Content Placeholder 2">
            <a:extLst>
              <a:ext uri="{FF2B5EF4-FFF2-40B4-BE49-F238E27FC236}">
                <a16:creationId xmlns:a16="http://schemas.microsoft.com/office/drawing/2014/main" id="{751BB917-1C6E-7B00-9D45-C441EF531630}"/>
              </a:ext>
            </a:extLst>
          </p:cNvPr>
          <p:cNvSpPr>
            <a:spLocks noGrp="1"/>
          </p:cNvSpPr>
          <p:nvPr>
            <p:ph idx="1"/>
          </p:nvPr>
        </p:nvSpPr>
        <p:spPr>
          <a:xfrm>
            <a:off x="1203125" y="2775567"/>
            <a:ext cx="2713420" cy="2014917"/>
          </a:xfrm>
        </p:spPr>
        <p:txBody>
          <a:bodyPr>
            <a:normAutofit/>
          </a:bodyPr>
          <a:lstStyle/>
          <a:p>
            <a:pPr marL="0" indent="0" algn="ctr">
              <a:buNone/>
            </a:pPr>
            <a:r>
              <a:rPr lang="en-US" sz="2400" dirty="0"/>
              <a:t>Process for Creating a Social Media Strategy During These Sessions</a:t>
            </a:r>
          </a:p>
          <a:p>
            <a:pPr algn="ctr"/>
            <a:endParaRPr lang="en-US" sz="2400" dirty="0"/>
          </a:p>
        </p:txBody>
      </p:sp>
      <p:graphicFrame>
        <p:nvGraphicFramePr>
          <p:cNvPr id="7" name="Diagram 6">
            <a:extLst>
              <a:ext uri="{FF2B5EF4-FFF2-40B4-BE49-F238E27FC236}">
                <a16:creationId xmlns:a16="http://schemas.microsoft.com/office/drawing/2014/main" id="{1C7F179D-B9B5-9878-3492-4C6412B4D753}"/>
              </a:ext>
            </a:extLst>
          </p:cNvPr>
          <p:cNvGraphicFramePr/>
          <p:nvPr>
            <p:extLst>
              <p:ext uri="{D42A27DB-BD31-4B8C-83A1-F6EECF244321}">
                <p14:modId xmlns:p14="http://schemas.microsoft.com/office/powerpoint/2010/main" val="2526852916"/>
              </p:ext>
            </p:extLst>
          </p:nvPr>
        </p:nvGraphicFramePr>
        <p:xfrm>
          <a:off x="3650407" y="131847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A314CAC5-C50C-0151-6A49-4F5FD34C5712}"/>
              </a:ext>
            </a:extLst>
          </p:cNvPr>
          <p:cNvPicPr>
            <a:picLocks noChangeAspect="1"/>
          </p:cNvPicPr>
          <p:nvPr/>
        </p:nvPicPr>
        <p:blipFill>
          <a:blip r:embed="rId7"/>
          <a:stretch>
            <a:fillRect/>
          </a:stretch>
        </p:blipFill>
        <p:spPr>
          <a:xfrm>
            <a:off x="0" y="0"/>
            <a:ext cx="3229426" cy="2133898"/>
          </a:xfrm>
          <a:prstGeom prst="rect">
            <a:avLst/>
          </a:prstGeom>
          <a:effectLst>
            <a:softEdge rad="127000"/>
          </a:effectLst>
        </p:spPr>
      </p:pic>
    </p:spTree>
    <p:extLst>
      <p:ext uri="{BB962C8B-B14F-4D97-AF65-F5344CB8AC3E}">
        <p14:creationId xmlns:p14="http://schemas.microsoft.com/office/powerpoint/2010/main" val="168914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12AFF2-3D9C-3DFC-9CB0-0AFEBB2AFEBD}"/>
              </a:ext>
            </a:extLst>
          </p:cNvPr>
          <p:cNvPicPr>
            <a:picLocks noChangeAspect="1"/>
          </p:cNvPicPr>
          <p:nvPr/>
        </p:nvPicPr>
        <p:blipFill>
          <a:blip r:embed="rId2"/>
          <a:stretch>
            <a:fillRect/>
          </a:stretch>
        </p:blipFill>
        <p:spPr>
          <a:xfrm>
            <a:off x="1" y="0"/>
            <a:ext cx="13192566" cy="8779052"/>
          </a:xfrm>
          <a:prstGeom prst="rect">
            <a:avLst/>
          </a:prstGeom>
          <a:effectLst>
            <a:outerShdw blurRad="50800" dist="50800" dir="5400000" algn="ctr" rotWithShape="0">
              <a:srgbClr val="000000">
                <a:alpha val="85000"/>
              </a:srgbClr>
            </a:outerShdw>
          </a:effectLst>
        </p:spPr>
      </p:pic>
      <p:sp>
        <p:nvSpPr>
          <p:cNvPr id="3" name="Content Placeholder 2">
            <a:extLst>
              <a:ext uri="{FF2B5EF4-FFF2-40B4-BE49-F238E27FC236}">
                <a16:creationId xmlns:a16="http://schemas.microsoft.com/office/drawing/2014/main" id="{B0929B0D-26E0-4A6B-AB7C-E02A012B728A}"/>
              </a:ext>
            </a:extLst>
          </p:cNvPr>
          <p:cNvSpPr>
            <a:spLocks noGrp="1"/>
          </p:cNvSpPr>
          <p:nvPr>
            <p:ph idx="1"/>
          </p:nvPr>
        </p:nvSpPr>
        <p:spPr>
          <a:xfrm>
            <a:off x="965201" y="1814944"/>
            <a:ext cx="6802581" cy="3375891"/>
          </a:xfrm>
          <a:solidFill>
            <a:schemeClr val="accent1">
              <a:lumMod val="60000"/>
              <a:lumOff val="40000"/>
            </a:schemeClr>
          </a:solidFill>
        </p:spPr>
        <p:txBody>
          <a:bodyPr>
            <a:normAutofit/>
          </a:bodyPr>
          <a:lstStyle/>
          <a:p>
            <a:pPr marL="0" indent="0">
              <a:buNone/>
            </a:pPr>
            <a:r>
              <a:rPr lang="en-US" sz="2400" dirty="0">
                <a:solidFill>
                  <a:srgbClr val="111111"/>
                </a:solidFill>
                <a:latin typeface="Source Sans Pro" panose="020B0503030403020204" pitchFamily="34" charset="0"/>
              </a:rPr>
              <a:t>LinkedIn</a:t>
            </a:r>
          </a:p>
          <a:p>
            <a:r>
              <a:rPr lang="en-US" sz="2400" dirty="0">
                <a:solidFill>
                  <a:srgbClr val="111111"/>
                </a:solidFill>
                <a:latin typeface="Source Sans Pro" panose="020B0503030403020204" pitchFamily="34" charset="0"/>
              </a:rPr>
              <a:t>LinkedIn has </a:t>
            </a:r>
            <a:r>
              <a:rPr lang="en-US" sz="2400" dirty="0">
                <a:solidFill>
                  <a:srgbClr val="2F6B9A"/>
                </a:solidFill>
                <a:latin typeface="Source Sans Pro" panose="020B0503030403020204" pitchFamily="34" charset="0"/>
              </a:rPr>
              <a:t>over 1 Billion members</a:t>
            </a:r>
          </a:p>
          <a:p>
            <a:pPr marL="0" indent="0">
              <a:buNone/>
            </a:pPr>
            <a:endParaRPr lang="en-US" sz="2400" dirty="0"/>
          </a:p>
        </p:txBody>
      </p:sp>
      <p:sp>
        <p:nvSpPr>
          <p:cNvPr id="6" name="Title 1">
            <a:extLst>
              <a:ext uri="{FF2B5EF4-FFF2-40B4-BE49-F238E27FC236}">
                <a16:creationId xmlns:a16="http://schemas.microsoft.com/office/drawing/2014/main" id="{15ABAEB3-7CA6-4306-A897-96DEB94E017B}"/>
              </a:ext>
            </a:extLst>
          </p:cNvPr>
          <p:cNvSpPr txBox="1">
            <a:spLocks/>
          </p:cNvSpPr>
          <p:nvPr/>
        </p:nvSpPr>
        <p:spPr>
          <a:xfrm>
            <a:off x="1039538" y="665832"/>
            <a:ext cx="3923071" cy="671052"/>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dirty="0"/>
              <a:t>Introductions</a:t>
            </a:r>
          </a:p>
        </p:txBody>
      </p:sp>
      <p:sp>
        <p:nvSpPr>
          <p:cNvPr id="7" name="Content Placeholder 2">
            <a:extLst>
              <a:ext uri="{FF2B5EF4-FFF2-40B4-BE49-F238E27FC236}">
                <a16:creationId xmlns:a16="http://schemas.microsoft.com/office/drawing/2014/main" id="{E0E04768-FECC-46ED-BB28-292DCCBF1A9E}"/>
              </a:ext>
            </a:extLst>
          </p:cNvPr>
          <p:cNvSpPr txBox="1">
            <a:spLocks/>
          </p:cNvSpPr>
          <p:nvPr/>
        </p:nvSpPr>
        <p:spPr>
          <a:xfrm>
            <a:off x="965200" y="2896198"/>
            <a:ext cx="6802581" cy="2772697"/>
          </a:xfrm>
          <a:prstGeom prst="rect">
            <a:avLst/>
          </a:prstGeom>
          <a:solidFill>
            <a:schemeClr val="accent1">
              <a:lumMod val="60000"/>
              <a:lumOff val="40000"/>
            </a:schemeClr>
          </a:solidFill>
        </p:spPr>
        <p:txBody>
          <a:bodyPr vert="horz" lIns="91440" tIns="45720" rIns="91440" bIns="45720" rtlCol="0">
            <a:normAutofit fontScale="92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2400" dirty="0">
                <a:solidFill>
                  <a:srgbClr val="111111"/>
                </a:solidFill>
                <a:latin typeface="Source Sans Pro" panose="020B0503030403020204" pitchFamily="34" charset="0"/>
              </a:rPr>
              <a:t>More than </a:t>
            </a:r>
            <a:r>
              <a:rPr lang="en-US" sz="2400" dirty="0">
                <a:solidFill>
                  <a:srgbClr val="2F6B9A"/>
                </a:solidFill>
                <a:latin typeface="Source Sans Pro" panose="020B0503030403020204" pitchFamily="34" charset="0"/>
              </a:rPr>
              <a:t>67 million</a:t>
            </a:r>
            <a:r>
              <a:rPr lang="en-US" sz="2400" dirty="0">
                <a:solidFill>
                  <a:srgbClr val="111111"/>
                </a:solidFill>
                <a:latin typeface="Source Sans Pro" panose="020B0503030403020204" pitchFamily="34" charset="0"/>
              </a:rPr>
              <a:t> companies use LinkedIn for business.</a:t>
            </a:r>
          </a:p>
          <a:p>
            <a:r>
              <a:rPr lang="en-US" sz="2400" dirty="0">
                <a:solidFill>
                  <a:srgbClr val="111111"/>
                </a:solidFill>
                <a:latin typeface="Source Sans Pro" panose="020B0503030403020204" pitchFamily="34" charset="0"/>
              </a:rPr>
              <a:t>LinkedIn saw a </a:t>
            </a:r>
            <a:r>
              <a:rPr lang="en-US" sz="2400" dirty="0">
                <a:solidFill>
                  <a:srgbClr val="2F6B9A"/>
                </a:solidFill>
                <a:latin typeface="Source Sans Pro" panose="020B0503030403020204" pitchFamily="34" charset="0"/>
              </a:rPr>
              <a:t>55% increase in conversations</a:t>
            </a:r>
            <a:r>
              <a:rPr lang="en-US" sz="2400" dirty="0">
                <a:solidFill>
                  <a:srgbClr val="111111"/>
                </a:solidFill>
                <a:latin typeface="Source Sans Pro" panose="020B0503030403020204" pitchFamily="34" charset="0"/>
              </a:rPr>
              <a:t> among connections in 2023</a:t>
            </a:r>
          </a:p>
          <a:p>
            <a:r>
              <a:rPr lang="en-US" sz="2400" dirty="0">
                <a:solidFill>
                  <a:srgbClr val="111111"/>
                </a:solidFill>
                <a:latin typeface="Source Sans Pro" panose="020B0503030403020204" pitchFamily="34" charset="0"/>
              </a:rPr>
              <a:t>Content creation on LinkedIn </a:t>
            </a:r>
            <a:r>
              <a:rPr lang="en-US" sz="2400" dirty="0">
                <a:solidFill>
                  <a:srgbClr val="2F6B9A"/>
                </a:solidFill>
                <a:latin typeface="Source Sans Pro" panose="020B0503030403020204" pitchFamily="34" charset="0"/>
              </a:rPr>
              <a:t>increased by 60% in 2023</a:t>
            </a:r>
          </a:p>
          <a:p>
            <a:r>
              <a:rPr lang="en-US" sz="2400" dirty="0">
                <a:solidFill>
                  <a:schemeClr val="tx1"/>
                </a:solidFill>
                <a:latin typeface="Source Sans Pro" panose="020B0503030403020204" pitchFamily="34" charset="0"/>
              </a:rPr>
              <a:t>LinkedIn is the #1 Research Tool for Professional Connections</a:t>
            </a:r>
          </a:p>
          <a:p>
            <a:pPr marL="0" indent="0">
              <a:buFont typeface="Franklin Gothic Book" panose="020B0503020102020204" pitchFamily="34" charset="0"/>
              <a:buNone/>
            </a:pPr>
            <a:endParaRPr lang="en-US" sz="2400" dirty="0"/>
          </a:p>
        </p:txBody>
      </p:sp>
      <p:sp>
        <p:nvSpPr>
          <p:cNvPr id="4" name="Content Placeholder 2">
            <a:extLst>
              <a:ext uri="{FF2B5EF4-FFF2-40B4-BE49-F238E27FC236}">
                <a16:creationId xmlns:a16="http://schemas.microsoft.com/office/drawing/2014/main" id="{BDADEC44-1426-00EE-53EF-E9A7CF634948}"/>
              </a:ext>
            </a:extLst>
          </p:cNvPr>
          <p:cNvSpPr txBox="1">
            <a:spLocks/>
          </p:cNvSpPr>
          <p:nvPr/>
        </p:nvSpPr>
        <p:spPr>
          <a:xfrm>
            <a:off x="8488218" y="1814944"/>
            <a:ext cx="3402371" cy="3853951"/>
          </a:xfrm>
          <a:prstGeom prst="rect">
            <a:avLst/>
          </a:prstGeom>
          <a:solidFill>
            <a:schemeClr val="tx2">
              <a:lumMod val="10000"/>
              <a:lumOff val="90000"/>
            </a:schemeClr>
          </a:solidFill>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2400" dirty="0">
                <a:hlinkClick r:id="rId3"/>
              </a:rPr>
              <a:t>https://www.linkedin.com/in/kellieemrich/</a:t>
            </a:r>
            <a:endParaRPr lang="en-US" sz="2400" dirty="0"/>
          </a:p>
        </p:txBody>
      </p:sp>
      <p:sp>
        <p:nvSpPr>
          <p:cNvPr id="15" name="Content Placeholder 2">
            <a:extLst>
              <a:ext uri="{FF2B5EF4-FFF2-40B4-BE49-F238E27FC236}">
                <a16:creationId xmlns:a16="http://schemas.microsoft.com/office/drawing/2014/main" id="{1E51C776-414E-E195-7AD7-272331A47C3E}"/>
              </a:ext>
            </a:extLst>
          </p:cNvPr>
          <p:cNvSpPr txBox="1">
            <a:spLocks/>
          </p:cNvSpPr>
          <p:nvPr/>
        </p:nvSpPr>
        <p:spPr>
          <a:xfrm>
            <a:off x="6148030" y="5874328"/>
            <a:ext cx="5742560" cy="1985818"/>
          </a:xfrm>
          <a:prstGeom prst="rect">
            <a:avLst/>
          </a:prstGeom>
          <a:solidFill>
            <a:schemeClr val="tx2">
              <a:lumMod val="50000"/>
              <a:lumOff val="50000"/>
            </a:schemeClr>
          </a:solidFill>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sz="2400" dirty="0"/>
              <a:t>Helpful Links</a:t>
            </a:r>
          </a:p>
        </p:txBody>
      </p:sp>
      <p:sp>
        <p:nvSpPr>
          <p:cNvPr id="14" name="TextBox 13">
            <a:extLst>
              <a:ext uri="{FF2B5EF4-FFF2-40B4-BE49-F238E27FC236}">
                <a16:creationId xmlns:a16="http://schemas.microsoft.com/office/drawing/2014/main" id="{77435A24-C35F-DE94-13C1-0EB93CB6C150}"/>
              </a:ext>
            </a:extLst>
          </p:cNvPr>
          <p:cNvSpPr txBox="1"/>
          <p:nvPr/>
        </p:nvSpPr>
        <p:spPr>
          <a:xfrm>
            <a:off x="7102764" y="6393795"/>
            <a:ext cx="4680155" cy="369332"/>
          </a:xfrm>
          <a:prstGeom prst="rect">
            <a:avLst/>
          </a:prstGeom>
          <a:noFill/>
        </p:spPr>
        <p:txBody>
          <a:bodyPr wrap="square">
            <a:spAutoFit/>
          </a:bodyPr>
          <a:lstStyle/>
          <a:p>
            <a:r>
              <a:rPr lang="en-US" dirty="0">
                <a:solidFill>
                  <a:schemeClr val="bg1"/>
                </a:solidFill>
                <a:hlinkClick r:id="rId4">
                  <a:extLst>
                    <a:ext uri="{A12FA001-AC4F-418D-AE19-62706E023703}">
                      <ahyp:hlinkClr xmlns:ahyp="http://schemas.microsoft.com/office/drawing/2018/hyperlinkcolor" val="tx"/>
                    </a:ext>
                  </a:extLst>
                </a:hlinkClick>
              </a:rPr>
              <a:t>https://www.linkedin.com/company/linkedin/</a:t>
            </a:r>
            <a:endParaRPr lang="en-US" dirty="0">
              <a:solidFill>
                <a:schemeClr val="bg1"/>
              </a:solidFill>
            </a:endParaRPr>
          </a:p>
        </p:txBody>
      </p:sp>
      <p:sp>
        <p:nvSpPr>
          <p:cNvPr id="12" name="TextBox 11">
            <a:extLst>
              <a:ext uri="{FF2B5EF4-FFF2-40B4-BE49-F238E27FC236}">
                <a16:creationId xmlns:a16="http://schemas.microsoft.com/office/drawing/2014/main" id="{3C0D60EE-811F-1DEA-A7C9-DD2037DDAE77}"/>
              </a:ext>
            </a:extLst>
          </p:cNvPr>
          <p:cNvSpPr txBox="1"/>
          <p:nvPr/>
        </p:nvSpPr>
        <p:spPr>
          <a:xfrm>
            <a:off x="7102764" y="6871855"/>
            <a:ext cx="4895272" cy="923330"/>
          </a:xfrm>
          <a:prstGeom prst="rect">
            <a:avLst/>
          </a:prstGeom>
          <a:noFill/>
        </p:spPr>
        <p:txBody>
          <a:bodyPr wrap="square">
            <a:spAutoFit/>
          </a:bodyPr>
          <a:lstStyle/>
          <a:p>
            <a:r>
              <a:rPr lang="en-US" dirty="0">
                <a:solidFill>
                  <a:schemeClr val="bg1"/>
                </a:solidFill>
                <a:hlinkClick r:id="rId5">
                  <a:extLst>
                    <a:ext uri="{A12FA001-AC4F-418D-AE19-62706E023703}">
                      <ahyp:hlinkClr xmlns:ahyp="http://schemas.microsoft.com/office/drawing/2018/hyperlinkcolor" val="tx"/>
                    </a:ext>
                  </a:extLst>
                </a:hlinkClick>
              </a:rPr>
              <a:t>https://www.linkedin.com/pulse/linkedin-entrepreneurs-leveraging-platform-startup-success/</a:t>
            </a:r>
            <a:endParaRPr lang="en-US" dirty="0">
              <a:solidFill>
                <a:schemeClr val="bg1"/>
              </a:solidFill>
            </a:endParaRPr>
          </a:p>
        </p:txBody>
      </p:sp>
    </p:spTree>
    <p:extLst>
      <p:ext uri="{BB962C8B-B14F-4D97-AF65-F5344CB8AC3E}">
        <p14:creationId xmlns:p14="http://schemas.microsoft.com/office/powerpoint/2010/main" val="295134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12AFF2-3D9C-3DFC-9CB0-0AFEBB2AFEBD}"/>
              </a:ext>
            </a:extLst>
          </p:cNvPr>
          <p:cNvPicPr>
            <a:picLocks noChangeAspect="1"/>
          </p:cNvPicPr>
          <p:nvPr/>
        </p:nvPicPr>
        <p:blipFill>
          <a:blip r:embed="rId2"/>
          <a:stretch>
            <a:fillRect/>
          </a:stretch>
        </p:blipFill>
        <p:spPr>
          <a:xfrm>
            <a:off x="1" y="0"/>
            <a:ext cx="13192566" cy="8779052"/>
          </a:xfrm>
          <a:prstGeom prst="rect">
            <a:avLst/>
          </a:prstGeom>
          <a:effectLst>
            <a:outerShdw blurRad="50800" dist="50800" dir="5400000" algn="ctr" rotWithShape="0">
              <a:srgbClr val="000000">
                <a:alpha val="85000"/>
              </a:srgbClr>
            </a:outerShdw>
          </a:effectLst>
        </p:spPr>
      </p:pic>
      <p:sp>
        <p:nvSpPr>
          <p:cNvPr id="3" name="Content Placeholder 2">
            <a:extLst>
              <a:ext uri="{FF2B5EF4-FFF2-40B4-BE49-F238E27FC236}">
                <a16:creationId xmlns:a16="http://schemas.microsoft.com/office/drawing/2014/main" id="{B0929B0D-26E0-4A6B-AB7C-E02A012B728A}"/>
              </a:ext>
            </a:extLst>
          </p:cNvPr>
          <p:cNvSpPr>
            <a:spLocks noGrp="1"/>
          </p:cNvSpPr>
          <p:nvPr>
            <p:ph idx="1"/>
          </p:nvPr>
        </p:nvSpPr>
        <p:spPr>
          <a:xfrm>
            <a:off x="965201" y="1814944"/>
            <a:ext cx="6802581" cy="3375891"/>
          </a:xfrm>
          <a:solidFill>
            <a:schemeClr val="accent1">
              <a:lumMod val="60000"/>
              <a:lumOff val="40000"/>
            </a:schemeClr>
          </a:solidFill>
        </p:spPr>
        <p:txBody>
          <a:bodyPr>
            <a:normAutofit/>
          </a:bodyPr>
          <a:lstStyle/>
          <a:p>
            <a:pPr marL="0" indent="0">
              <a:buNone/>
            </a:pPr>
            <a:r>
              <a:rPr lang="en-US" sz="2400" dirty="0">
                <a:solidFill>
                  <a:srgbClr val="111111"/>
                </a:solidFill>
                <a:latin typeface="Source Sans Pro" panose="020B0503030403020204" pitchFamily="34" charset="0"/>
              </a:rPr>
              <a:t>LinkedIn</a:t>
            </a:r>
          </a:p>
          <a:p>
            <a:r>
              <a:rPr lang="en-US" sz="2400" dirty="0">
                <a:solidFill>
                  <a:srgbClr val="111111"/>
                </a:solidFill>
                <a:latin typeface="Source Sans Pro" panose="020B0503030403020204" pitchFamily="34" charset="0"/>
              </a:rPr>
              <a:t>LinkedIn has </a:t>
            </a:r>
            <a:r>
              <a:rPr lang="en-US" sz="2400" dirty="0">
                <a:solidFill>
                  <a:srgbClr val="2F6B9A"/>
                </a:solidFill>
                <a:latin typeface="Source Sans Pro" panose="020B0503030403020204" pitchFamily="34" charset="0"/>
              </a:rPr>
              <a:t>over 1 Billion members</a:t>
            </a:r>
          </a:p>
          <a:p>
            <a:pPr marL="0" indent="0">
              <a:buNone/>
            </a:pPr>
            <a:endParaRPr lang="en-US" sz="2400" dirty="0"/>
          </a:p>
        </p:txBody>
      </p:sp>
      <p:sp>
        <p:nvSpPr>
          <p:cNvPr id="6" name="Title 1">
            <a:extLst>
              <a:ext uri="{FF2B5EF4-FFF2-40B4-BE49-F238E27FC236}">
                <a16:creationId xmlns:a16="http://schemas.microsoft.com/office/drawing/2014/main" id="{15ABAEB3-7CA6-4306-A897-96DEB94E017B}"/>
              </a:ext>
            </a:extLst>
          </p:cNvPr>
          <p:cNvSpPr txBox="1">
            <a:spLocks/>
          </p:cNvSpPr>
          <p:nvPr/>
        </p:nvSpPr>
        <p:spPr>
          <a:xfrm>
            <a:off x="1039538" y="665832"/>
            <a:ext cx="3923071" cy="671052"/>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dirty="0"/>
              <a:t>Introductions</a:t>
            </a:r>
          </a:p>
        </p:txBody>
      </p:sp>
      <p:sp>
        <p:nvSpPr>
          <p:cNvPr id="7" name="Content Placeholder 2">
            <a:extLst>
              <a:ext uri="{FF2B5EF4-FFF2-40B4-BE49-F238E27FC236}">
                <a16:creationId xmlns:a16="http://schemas.microsoft.com/office/drawing/2014/main" id="{E0E04768-FECC-46ED-BB28-292DCCBF1A9E}"/>
              </a:ext>
            </a:extLst>
          </p:cNvPr>
          <p:cNvSpPr txBox="1">
            <a:spLocks/>
          </p:cNvSpPr>
          <p:nvPr/>
        </p:nvSpPr>
        <p:spPr>
          <a:xfrm>
            <a:off x="965200" y="2896198"/>
            <a:ext cx="6802581" cy="2772697"/>
          </a:xfrm>
          <a:prstGeom prst="rect">
            <a:avLst/>
          </a:prstGeom>
          <a:solidFill>
            <a:schemeClr val="accent1">
              <a:lumMod val="60000"/>
              <a:lumOff val="40000"/>
            </a:schemeClr>
          </a:solidFill>
        </p:spPr>
        <p:txBody>
          <a:bodyPr vert="horz" lIns="91440" tIns="45720" rIns="91440" bIns="45720" rtlCol="0">
            <a:normAutofit fontScale="92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2400" dirty="0">
                <a:solidFill>
                  <a:srgbClr val="111111"/>
                </a:solidFill>
                <a:latin typeface="Source Sans Pro" panose="020B0503030403020204" pitchFamily="34" charset="0"/>
              </a:rPr>
              <a:t>More than </a:t>
            </a:r>
            <a:r>
              <a:rPr lang="en-US" sz="2400" dirty="0">
                <a:solidFill>
                  <a:srgbClr val="2F6B9A"/>
                </a:solidFill>
                <a:latin typeface="Source Sans Pro" panose="020B0503030403020204" pitchFamily="34" charset="0"/>
              </a:rPr>
              <a:t>67 million</a:t>
            </a:r>
            <a:r>
              <a:rPr lang="en-US" sz="2400" dirty="0">
                <a:solidFill>
                  <a:srgbClr val="111111"/>
                </a:solidFill>
                <a:latin typeface="Source Sans Pro" panose="020B0503030403020204" pitchFamily="34" charset="0"/>
              </a:rPr>
              <a:t> companies use LinkedIn for business.</a:t>
            </a:r>
          </a:p>
          <a:p>
            <a:r>
              <a:rPr lang="en-US" sz="2400" dirty="0">
                <a:solidFill>
                  <a:srgbClr val="111111"/>
                </a:solidFill>
                <a:latin typeface="Source Sans Pro" panose="020B0503030403020204" pitchFamily="34" charset="0"/>
              </a:rPr>
              <a:t>LinkedIn saw a </a:t>
            </a:r>
            <a:r>
              <a:rPr lang="en-US" sz="2400" dirty="0">
                <a:solidFill>
                  <a:srgbClr val="2F6B9A"/>
                </a:solidFill>
                <a:latin typeface="Source Sans Pro" panose="020B0503030403020204" pitchFamily="34" charset="0"/>
              </a:rPr>
              <a:t>55% increase in conversations</a:t>
            </a:r>
            <a:r>
              <a:rPr lang="en-US" sz="2400" dirty="0">
                <a:solidFill>
                  <a:srgbClr val="111111"/>
                </a:solidFill>
                <a:latin typeface="Source Sans Pro" panose="020B0503030403020204" pitchFamily="34" charset="0"/>
              </a:rPr>
              <a:t> among connections in 2023</a:t>
            </a:r>
          </a:p>
          <a:p>
            <a:r>
              <a:rPr lang="en-US" sz="2400" dirty="0">
                <a:solidFill>
                  <a:srgbClr val="111111"/>
                </a:solidFill>
                <a:latin typeface="Source Sans Pro" panose="020B0503030403020204" pitchFamily="34" charset="0"/>
              </a:rPr>
              <a:t>Content creation on LinkedIn </a:t>
            </a:r>
            <a:r>
              <a:rPr lang="en-US" sz="2400" dirty="0">
                <a:solidFill>
                  <a:srgbClr val="2F6B9A"/>
                </a:solidFill>
                <a:latin typeface="Source Sans Pro" panose="020B0503030403020204" pitchFamily="34" charset="0"/>
              </a:rPr>
              <a:t>increased by 60% in 2023</a:t>
            </a:r>
          </a:p>
          <a:p>
            <a:r>
              <a:rPr lang="en-US" sz="2400" dirty="0">
                <a:solidFill>
                  <a:schemeClr val="tx1"/>
                </a:solidFill>
                <a:latin typeface="Source Sans Pro" panose="020B0503030403020204" pitchFamily="34" charset="0"/>
              </a:rPr>
              <a:t>LinkedIn is the #1 Research Tool for Professional Connections</a:t>
            </a:r>
          </a:p>
          <a:p>
            <a:pPr marL="0" indent="0">
              <a:buFont typeface="Franklin Gothic Book" panose="020B0503020102020204" pitchFamily="34" charset="0"/>
              <a:buNone/>
            </a:pPr>
            <a:endParaRPr lang="en-US" sz="2400" dirty="0"/>
          </a:p>
        </p:txBody>
      </p:sp>
      <p:sp>
        <p:nvSpPr>
          <p:cNvPr id="4" name="Content Placeholder 2">
            <a:extLst>
              <a:ext uri="{FF2B5EF4-FFF2-40B4-BE49-F238E27FC236}">
                <a16:creationId xmlns:a16="http://schemas.microsoft.com/office/drawing/2014/main" id="{BDADEC44-1426-00EE-53EF-E9A7CF634948}"/>
              </a:ext>
            </a:extLst>
          </p:cNvPr>
          <p:cNvSpPr txBox="1">
            <a:spLocks/>
          </p:cNvSpPr>
          <p:nvPr/>
        </p:nvSpPr>
        <p:spPr>
          <a:xfrm>
            <a:off x="8488218" y="1814944"/>
            <a:ext cx="3402371" cy="3853951"/>
          </a:xfrm>
          <a:prstGeom prst="rect">
            <a:avLst/>
          </a:prstGeom>
          <a:solidFill>
            <a:schemeClr val="tx2">
              <a:lumMod val="10000"/>
              <a:lumOff val="90000"/>
            </a:schemeClr>
          </a:solidFill>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2400" dirty="0">
                <a:hlinkClick r:id="rId3"/>
              </a:rPr>
              <a:t>https://www.linkedin.com/in/kellieemrich/</a:t>
            </a:r>
            <a:endParaRPr lang="en-US" sz="2400" dirty="0"/>
          </a:p>
        </p:txBody>
      </p:sp>
      <p:sp>
        <p:nvSpPr>
          <p:cNvPr id="15" name="Content Placeholder 2">
            <a:extLst>
              <a:ext uri="{FF2B5EF4-FFF2-40B4-BE49-F238E27FC236}">
                <a16:creationId xmlns:a16="http://schemas.microsoft.com/office/drawing/2014/main" id="{1E51C776-414E-E195-7AD7-272331A47C3E}"/>
              </a:ext>
            </a:extLst>
          </p:cNvPr>
          <p:cNvSpPr txBox="1">
            <a:spLocks/>
          </p:cNvSpPr>
          <p:nvPr/>
        </p:nvSpPr>
        <p:spPr>
          <a:xfrm>
            <a:off x="6148030" y="5874328"/>
            <a:ext cx="5742560" cy="1985818"/>
          </a:xfrm>
          <a:prstGeom prst="rect">
            <a:avLst/>
          </a:prstGeom>
          <a:solidFill>
            <a:schemeClr val="tx2">
              <a:lumMod val="50000"/>
              <a:lumOff val="50000"/>
            </a:schemeClr>
          </a:solidFill>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sz="2400" dirty="0"/>
              <a:t>Helpful Links</a:t>
            </a:r>
          </a:p>
        </p:txBody>
      </p:sp>
      <p:sp>
        <p:nvSpPr>
          <p:cNvPr id="14" name="TextBox 13">
            <a:extLst>
              <a:ext uri="{FF2B5EF4-FFF2-40B4-BE49-F238E27FC236}">
                <a16:creationId xmlns:a16="http://schemas.microsoft.com/office/drawing/2014/main" id="{77435A24-C35F-DE94-13C1-0EB93CB6C150}"/>
              </a:ext>
            </a:extLst>
          </p:cNvPr>
          <p:cNvSpPr txBox="1"/>
          <p:nvPr/>
        </p:nvSpPr>
        <p:spPr>
          <a:xfrm>
            <a:off x="7102764" y="6393795"/>
            <a:ext cx="4680155" cy="369332"/>
          </a:xfrm>
          <a:prstGeom prst="rect">
            <a:avLst/>
          </a:prstGeom>
          <a:noFill/>
        </p:spPr>
        <p:txBody>
          <a:bodyPr wrap="square">
            <a:spAutoFit/>
          </a:bodyPr>
          <a:lstStyle/>
          <a:p>
            <a:r>
              <a:rPr lang="en-US" dirty="0">
                <a:solidFill>
                  <a:schemeClr val="bg1"/>
                </a:solidFill>
                <a:hlinkClick r:id="rId4">
                  <a:extLst>
                    <a:ext uri="{A12FA001-AC4F-418D-AE19-62706E023703}">
                      <ahyp:hlinkClr xmlns:ahyp="http://schemas.microsoft.com/office/drawing/2018/hyperlinkcolor" val="tx"/>
                    </a:ext>
                  </a:extLst>
                </a:hlinkClick>
              </a:rPr>
              <a:t>https://www.linkedin.com/company/linkedin/</a:t>
            </a:r>
            <a:endParaRPr lang="en-US" dirty="0">
              <a:solidFill>
                <a:schemeClr val="bg1"/>
              </a:solidFill>
            </a:endParaRPr>
          </a:p>
        </p:txBody>
      </p:sp>
      <p:sp>
        <p:nvSpPr>
          <p:cNvPr id="12" name="TextBox 11">
            <a:extLst>
              <a:ext uri="{FF2B5EF4-FFF2-40B4-BE49-F238E27FC236}">
                <a16:creationId xmlns:a16="http://schemas.microsoft.com/office/drawing/2014/main" id="{3C0D60EE-811F-1DEA-A7C9-DD2037DDAE77}"/>
              </a:ext>
            </a:extLst>
          </p:cNvPr>
          <p:cNvSpPr txBox="1"/>
          <p:nvPr/>
        </p:nvSpPr>
        <p:spPr>
          <a:xfrm>
            <a:off x="7102764" y="6871855"/>
            <a:ext cx="4895272" cy="923330"/>
          </a:xfrm>
          <a:prstGeom prst="rect">
            <a:avLst/>
          </a:prstGeom>
          <a:noFill/>
        </p:spPr>
        <p:txBody>
          <a:bodyPr wrap="square">
            <a:spAutoFit/>
          </a:bodyPr>
          <a:lstStyle/>
          <a:p>
            <a:r>
              <a:rPr lang="en-US" dirty="0">
                <a:solidFill>
                  <a:schemeClr val="bg1"/>
                </a:solidFill>
                <a:hlinkClick r:id="rId5">
                  <a:extLst>
                    <a:ext uri="{A12FA001-AC4F-418D-AE19-62706E023703}">
                      <ahyp:hlinkClr xmlns:ahyp="http://schemas.microsoft.com/office/drawing/2018/hyperlinkcolor" val="tx"/>
                    </a:ext>
                  </a:extLst>
                </a:hlinkClick>
              </a:rPr>
              <a:t>https://www.linkedin.com/pulse/linkedin-entrepreneurs-leveraging-platform-startup-success/</a:t>
            </a:r>
            <a:endParaRPr lang="en-US" dirty="0">
              <a:solidFill>
                <a:schemeClr val="bg1"/>
              </a:solidFill>
            </a:endParaRPr>
          </a:p>
        </p:txBody>
      </p:sp>
      <p:pic>
        <p:nvPicPr>
          <p:cNvPr id="16" name="Picture 15">
            <a:extLst>
              <a:ext uri="{FF2B5EF4-FFF2-40B4-BE49-F238E27FC236}">
                <a16:creationId xmlns:a16="http://schemas.microsoft.com/office/drawing/2014/main" id="{0BF78F19-203B-FC60-1A75-5772A95797FD}"/>
              </a:ext>
            </a:extLst>
          </p:cNvPr>
          <p:cNvPicPr>
            <a:picLocks noChangeAspect="1"/>
          </p:cNvPicPr>
          <p:nvPr/>
        </p:nvPicPr>
        <p:blipFill>
          <a:blip r:embed="rId6"/>
          <a:stretch>
            <a:fillRect/>
          </a:stretch>
        </p:blipFill>
        <p:spPr>
          <a:xfrm>
            <a:off x="2581214" y="471055"/>
            <a:ext cx="7580480" cy="6858000"/>
          </a:xfrm>
          <a:prstGeom prst="rect">
            <a:avLst/>
          </a:prstGeom>
        </p:spPr>
      </p:pic>
    </p:spTree>
    <p:extLst>
      <p:ext uri="{BB962C8B-B14F-4D97-AF65-F5344CB8AC3E}">
        <p14:creationId xmlns:p14="http://schemas.microsoft.com/office/powerpoint/2010/main" val="135555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283B5-0AAC-EBB4-EFB2-E67FD1C80122}"/>
              </a:ext>
            </a:extLst>
          </p:cNvPr>
          <p:cNvSpPr>
            <a:spLocks noGrp="1"/>
          </p:cNvSpPr>
          <p:nvPr>
            <p:ph type="title"/>
          </p:nvPr>
        </p:nvSpPr>
        <p:spPr>
          <a:xfrm>
            <a:off x="4903772" y="523959"/>
            <a:ext cx="6627378" cy="632677"/>
          </a:xfrm>
        </p:spPr>
        <p:txBody>
          <a:bodyPr>
            <a:normAutofit fontScale="90000"/>
          </a:bodyPr>
          <a:lstStyle/>
          <a:p>
            <a:r>
              <a:rPr lang="en-US" dirty="0"/>
              <a:t>How the Sessions Will Work</a:t>
            </a:r>
          </a:p>
        </p:txBody>
      </p:sp>
      <p:sp>
        <p:nvSpPr>
          <p:cNvPr id="3" name="Content Placeholder 2">
            <a:extLst>
              <a:ext uri="{FF2B5EF4-FFF2-40B4-BE49-F238E27FC236}">
                <a16:creationId xmlns:a16="http://schemas.microsoft.com/office/drawing/2014/main" id="{751BB917-1C6E-7B00-9D45-C441EF531630}"/>
              </a:ext>
            </a:extLst>
          </p:cNvPr>
          <p:cNvSpPr>
            <a:spLocks noGrp="1"/>
          </p:cNvSpPr>
          <p:nvPr>
            <p:ph idx="1"/>
          </p:nvPr>
        </p:nvSpPr>
        <p:spPr>
          <a:xfrm>
            <a:off x="1203125" y="2775567"/>
            <a:ext cx="2713420" cy="2014917"/>
          </a:xfrm>
        </p:spPr>
        <p:txBody>
          <a:bodyPr>
            <a:normAutofit/>
          </a:bodyPr>
          <a:lstStyle/>
          <a:p>
            <a:pPr marL="0" indent="0" algn="ctr">
              <a:buNone/>
            </a:pPr>
            <a:r>
              <a:rPr lang="en-US" sz="2400" dirty="0"/>
              <a:t>Process for Creating a Social Media Strategy During These Sessions</a:t>
            </a:r>
          </a:p>
          <a:p>
            <a:pPr algn="ctr"/>
            <a:endParaRPr lang="en-US" sz="2400" dirty="0"/>
          </a:p>
        </p:txBody>
      </p:sp>
      <p:graphicFrame>
        <p:nvGraphicFramePr>
          <p:cNvPr id="7" name="Diagram 6">
            <a:extLst>
              <a:ext uri="{FF2B5EF4-FFF2-40B4-BE49-F238E27FC236}">
                <a16:creationId xmlns:a16="http://schemas.microsoft.com/office/drawing/2014/main" id="{1C7F179D-B9B5-9878-3492-4C6412B4D753}"/>
              </a:ext>
            </a:extLst>
          </p:cNvPr>
          <p:cNvGraphicFramePr/>
          <p:nvPr>
            <p:extLst>
              <p:ext uri="{D42A27DB-BD31-4B8C-83A1-F6EECF244321}">
                <p14:modId xmlns:p14="http://schemas.microsoft.com/office/powerpoint/2010/main" val="1318515453"/>
              </p:ext>
            </p:extLst>
          </p:nvPr>
        </p:nvGraphicFramePr>
        <p:xfrm>
          <a:off x="3650407" y="131847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A314CAC5-C50C-0151-6A49-4F5FD34C5712}"/>
              </a:ext>
            </a:extLst>
          </p:cNvPr>
          <p:cNvPicPr>
            <a:picLocks noChangeAspect="1"/>
          </p:cNvPicPr>
          <p:nvPr/>
        </p:nvPicPr>
        <p:blipFill>
          <a:blip r:embed="rId7"/>
          <a:stretch>
            <a:fillRect/>
          </a:stretch>
        </p:blipFill>
        <p:spPr>
          <a:xfrm>
            <a:off x="0" y="0"/>
            <a:ext cx="3229426" cy="2133898"/>
          </a:xfrm>
          <a:prstGeom prst="rect">
            <a:avLst/>
          </a:prstGeom>
          <a:effectLst>
            <a:softEdge rad="127000"/>
          </a:effectLst>
        </p:spPr>
      </p:pic>
    </p:spTree>
    <p:extLst>
      <p:ext uri="{BB962C8B-B14F-4D97-AF65-F5344CB8AC3E}">
        <p14:creationId xmlns:p14="http://schemas.microsoft.com/office/powerpoint/2010/main" val="1765509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649453-FC2D-4437-82A9-F37B4CED75FF}"/>
              </a:ext>
            </a:extLst>
          </p:cNvPr>
          <p:cNvSpPr>
            <a:spLocks noGrp="1"/>
          </p:cNvSpPr>
          <p:nvPr>
            <p:ph type="title"/>
          </p:nvPr>
        </p:nvSpPr>
        <p:spPr>
          <a:xfrm>
            <a:off x="1141860" y="685800"/>
            <a:ext cx="3457575" cy="1485900"/>
          </a:xfrm>
        </p:spPr>
        <p:txBody>
          <a:bodyPr>
            <a:normAutofit/>
          </a:bodyPr>
          <a:lstStyle/>
          <a:p>
            <a:r>
              <a:rPr lang="en-US" dirty="0">
                <a:latin typeface="Amasis MT Pro Black" panose="020B0604020202020204" pitchFamily="18" charset="0"/>
              </a:rPr>
              <a:t>BRANDING</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Content Placeholder 2">
            <a:extLst>
              <a:ext uri="{FF2B5EF4-FFF2-40B4-BE49-F238E27FC236}">
                <a16:creationId xmlns:a16="http://schemas.microsoft.com/office/drawing/2014/main" id="{9E16CEC9-D4E7-4CA3-8B14-B4A2699B1137}"/>
              </a:ext>
            </a:extLst>
          </p:cNvPr>
          <p:cNvSpPr>
            <a:spLocks noGrp="1"/>
          </p:cNvSpPr>
          <p:nvPr>
            <p:ph idx="1"/>
          </p:nvPr>
        </p:nvSpPr>
        <p:spPr>
          <a:xfrm>
            <a:off x="1295400" y="2527486"/>
            <a:ext cx="9601200" cy="3044639"/>
          </a:xfrm>
        </p:spPr>
        <p:txBody>
          <a:bodyPr>
            <a:normAutofit fontScale="70000" lnSpcReduction="20000"/>
          </a:bodyPr>
          <a:lstStyle/>
          <a:p>
            <a:pPr marL="0" indent="0">
              <a:buNone/>
            </a:pPr>
            <a:r>
              <a:rPr lang="en-US" sz="3100" i="1" dirty="0">
                <a:latin typeface="Arial" panose="020B0604020202020204" pitchFamily="34" charset="0"/>
                <a:cs typeface="Arial" panose="020B0604020202020204" pitchFamily="34" charset="0"/>
              </a:rPr>
              <a:t>Why is Branding so Important in a Social Media Marketing Strategy?</a:t>
            </a:r>
          </a:p>
          <a:p>
            <a:pPr marL="0" indent="0">
              <a:buNone/>
            </a:pPr>
            <a:endParaRPr lang="en-US" sz="2800" dirty="0">
              <a:latin typeface="Arial" panose="020B0604020202020204" pitchFamily="34" charset="0"/>
              <a:cs typeface="Arial" panose="020B0604020202020204" pitchFamily="34" charset="0"/>
            </a:endParaRPr>
          </a:p>
          <a:p>
            <a:r>
              <a:rPr lang="en-US" sz="2800" b="0" i="0" dirty="0">
                <a:solidFill>
                  <a:srgbClr val="162020"/>
                </a:solidFill>
                <a:effectLst/>
                <a:latin typeface="Arial" panose="020B0604020202020204" pitchFamily="34" charset="0"/>
                <a:cs typeface="Arial" panose="020B0604020202020204" pitchFamily="34" charset="0"/>
              </a:rPr>
              <a:t>The digital landscape is crowded. It’s filled with chatter from brands and individuals. Finding </a:t>
            </a:r>
            <a:r>
              <a:rPr lang="en-US" sz="2800" b="1" i="0" dirty="0">
                <a:solidFill>
                  <a:srgbClr val="162020"/>
                </a:solidFill>
                <a:effectLst/>
                <a:latin typeface="Arial" panose="020B0604020202020204" pitchFamily="34" charset="0"/>
                <a:cs typeface="Arial" panose="020B0604020202020204" pitchFamily="34" charset="0"/>
              </a:rPr>
              <a:t>consistent</a:t>
            </a:r>
            <a:r>
              <a:rPr lang="en-US" sz="2800" b="0" i="0" dirty="0">
                <a:solidFill>
                  <a:srgbClr val="162020"/>
                </a:solidFill>
                <a:effectLst/>
                <a:latin typeface="Arial" panose="020B0604020202020204" pitchFamily="34" charset="0"/>
                <a:cs typeface="Arial" panose="020B0604020202020204" pitchFamily="34" charset="0"/>
              </a:rPr>
              <a:t> and </a:t>
            </a:r>
            <a:r>
              <a:rPr lang="en-US" sz="2800" b="1" i="0" dirty="0">
                <a:solidFill>
                  <a:srgbClr val="162020"/>
                </a:solidFill>
                <a:effectLst/>
                <a:latin typeface="Arial" panose="020B0604020202020204" pitchFamily="34" charset="0"/>
                <a:cs typeface="Arial" panose="020B0604020202020204" pitchFamily="34" charset="0"/>
              </a:rPr>
              <a:t>unique </a:t>
            </a:r>
            <a:r>
              <a:rPr lang="en-US" sz="2800" b="0" i="0" dirty="0">
                <a:solidFill>
                  <a:srgbClr val="162020"/>
                </a:solidFill>
                <a:effectLst/>
                <a:latin typeface="Arial" panose="020B0604020202020204" pitchFamily="34" charset="0"/>
                <a:cs typeface="Arial" panose="020B0604020202020204" pitchFamily="34" charset="0"/>
              </a:rPr>
              <a:t>patterns is essential.</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By maintaining your fundamental beliefs across content, advertising and social media posts, you create </a:t>
            </a:r>
            <a:r>
              <a:rPr lang="en-US" sz="2800" b="1" dirty="0">
                <a:latin typeface="Arial" panose="020B0604020202020204" pitchFamily="34" charset="0"/>
                <a:cs typeface="Arial" panose="020B0604020202020204" pitchFamily="34" charset="0"/>
              </a:rPr>
              <a:t>similar experiences</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A brand is how you make your </a:t>
            </a:r>
            <a:r>
              <a:rPr lang="en-US" sz="2800" b="1" dirty="0">
                <a:latin typeface="Arial" panose="020B0604020202020204" pitchFamily="34" charset="0"/>
                <a:cs typeface="Arial" panose="020B0604020202020204" pitchFamily="34" charset="0"/>
              </a:rPr>
              <a:t>customers feel</a:t>
            </a:r>
            <a:r>
              <a:rPr lang="en-US" sz="2800" dirty="0">
                <a:latin typeface="Arial" panose="020B0604020202020204" pitchFamily="34" charset="0"/>
                <a:cs typeface="Arial" panose="020B0604020202020204" pitchFamily="34" charset="0"/>
              </a:rPr>
              <a:t>, and it’s built by taking a consistent approach across every interaction an audience has with your brand. </a:t>
            </a:r>
          </a:p>
          <a:p>
            <a:pPr algn="ctr"/>
            <a:r>
              <a:rPr lang="en-US" sz="2800" dirty="0">
                <a:latin typeface="Arial" panose="020B0604020202020204" pitchFamily="34" charset="0"/>
                <a:cs typeface="Arial" panose="020B0604020202020204" pitchFamily="34" charset="0"/>
                <a:hlinkClick r:id="rId2"/>
              </a:rPr>
              <a:t>Example</a:t>
            </a:r>
            <a:endParaRPr lang="en-US" sz="2800" dirty="0">
              <a:latin typeface="Arial" panose="020B0604020202020204" pitchFamily="34" charset="0"/>
              <a:cs typeface="Arial" panose="020B0604020202020204" pitchFamily="34" charset="0"/>
            </a:endParaRPr>
          </a:p>
          <a:p>
            <a:pPr lvl="1"/>
            <a:endParaRPr lang="en-US" dirty="0"/>
          </a:p>
        </p:txBody>
      </p:sp>
      <p:pic>
        <p:nvPicPr>
          <p:cNvPr id="7" name="Picture 2" descr="burtsbees twitter">
            <a:extLst>
              <a:ext uri="{FF2B5EF4-FFF2-40B4-BE49-F238E27FC236}">
                <a16:creationId xmlns:a16="http://schemas.microsoft.com/office/drawing/2014/main" id="{DF8EC664-1FD2-43D0-B950-9E921A1AAD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5957" y="158564"/>
            <a:ext cx="2508833" cy="20131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burtsbees facebook">
            <a:extLst>
              <a:ext uri="{FF2B5EF4-FFF2-40B4-BE49-F238E27FC236}">
                <a16:creationId xmlns:a16="http://schemas.microsoft.com/office/drawing/2014/main" id="{3B6D4264-5406-4194-BC36-747F3EE278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9435" y="158564"/>
            <a:ext cx="4766522" cy="203814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D32C62C5-88DB-4CDD-BC92-ABACAA9D38F7}"/>
              </a:ext>
            </a:extLst>
          </p:cNvPr>
          <p:cNvSpPr txBox="1">
            <a:spLocks/>
          </p:cNvSpPr>
          <p:nvPr/>
        </p:nvSpPr>
        <p:spPr>
          <a:xfrm>
            <a:off x="7373292" y="5184961"/>
            <a:ext cx="4590107" cy="1485900"/>
          </a:xfrm>
          <a:prstGeom prst="rect">
            <a:avLst/>
          </a:prstGeom>
        </p:spPr>
        <p:txBody>
          <a:bodyPr vert="horz" lIns="91440" tIns="45720" rIns="91440" bIns="45720" rtlCol="0" anchor="t">
            <a:normAutofit fontScale="900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br>
              <a:rPr lang="en-US" dirty="0"/>
            </a:br>
            <a:r>
              <a:rPr lang="en-US" dirty="0">
                <a:hlinkClick r:id="rId5"/>
              </a:rPr>
              <a:t>https://www.facebook.com/burtsbees/</a:t>
            </a:r>
            <a:endParaRPr lang="en-US" dirty="0"/>
          </a:p>
        </p:txBody>
      </p:sp>
      <p:sp>
        <p:nvSpPr>
          <p:cNvPr id="10" name="TextBox 9">
            <a:extLst>
              <a:ext uri="{FF2B5EF4-FFF2-40B4-BE49-F238E27FC236}">
                <a16:creationId xmlns:a16="http://schemas.microsoft.com/office/drawing/2014/main" id="{3CD87A4B-A16A-4359-AC4C-5A19EE327625}"/>
              </a:ext>
            </a:extLst>
          </p:cNvPr>
          <p:cNvSpPr txBox="1"/>
          <p:nvPr/>
        </p:nvSpPr>
        <p:spPr>
          <a:xfrm>
            <a:off x="2870647" y="5604745"/>
            <a:ext cx="2665428" cy="923330"/>
          </a:xfrm>
          <a:prstGeom prst="rect">
            <a:avLst/>
          </a:prstGeom>
          <a:noFill/>
        </p:spPr>
        <p:txBody>
          <a:bodyPr wrap="square">
            <a:spAutoFit/>
          </a:bodyPr>
          <a:lstStyle/>
          <a:p>
            <a:r>
              <a:rPr lang="en-US" dirty="0">
                <a:hlinkClick r:id="rId6"/>
              </a:rPr>
              <a:t>Another Example: https://www.instagram.com/seejanework/</a:t>
            </a:r>
            <a:endParaRPr lang="en-US" dirty="0"/>
          </a:p>
        </p:txBody>
      </p:sp>
    </p:spTree>
    <p:extLst>
      <p:ext uri="{BB962C8B-B14F-4D97-AF65-F5344CB8AC3E}">
        <p14:creationId xmlns:p14="http://schemas.microsoft.com/office/powerpoint/2010/main" val="1054003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2380-4718-4FC8-B5B6-286EE72631B3}"/>
              </a:ext>
            </a:extLst>
          </p:cNvPr>
          <p:cNvSpPr>
            <a:spLocks noGrp="1"/>
          </p:cNvSpPr>
          <p:nvPr>
            <p:ph type="title"/>
          </p:nvPr>
        </p:nvSpPr>
        <p:spPr>
          <a:xfrm>
            <a:off x="1000242" y="1499637"/>
            <a:ext cx="6382849" cy="515965"/>
          </a:xfrm>
        </p:spPr>
        <p:txBody>
          <a:bodyPr>
            <a:noAutofit/>
          </a:bodyPr>
          <a:lstStyle/>
          <a:p>
            <a:r>
              <a:rPr lang="en-US" sz="3200" dirty="0">
                <a:latin typeface="Amasis MT Pro Black" panose="02040A04050005020304" pitchFamily="18" charset="0"/>
                <a:cs typeface="Arial" panose="020B0604020202020204" pitchFamily="34" charset="0"/>
              </a:rPr>
              <a:t>Creating Social Media Goals</a:t>
            </a:r>
            <a:br>
              <a:rPr lang="en-US" sz="3200" dirty="0">
                <a:latin typeface="Amasis MT Pro Black" panose="02040A04050005020304" pitchFamily="18" charset="0"/>
                <a:cs typeface="Arial" panose="020B0604020202020204" pitchFamily="34" charset="0"/>
              </a:rPr>
            </a:br>
            <a:endParaRPr lang="en-US" sz="3200" dirty="0">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1A1F0CD3-71E9-403C-8B26-FE1EBD15F378}"/>
              </a:ext>
            </a:extLst>
          </p:cNvPr>
          <p:cNvSpPr>
            <a:spLocks noGrp="1"/>
          </p:cNvSpPr>
          <p:nvPr>
            <p:ph idx="1"/>
          </p:nvPr>
        </p:nvSpPr>
        <p:spPr>
          <a:xfrm>
            <a:off x="774077" y="2359922"/>
            <a:ext cx="10836897" cy="4336051"/>
          </a:xfrm>
        </p:spPr>
        <p:txBody>
          <a:bodyPr>
            <a:normAutofit/>
          </a:bodyPr>
          <a:lstStyle/>
          <a:p>
            <a:r>
              <a:rPr lang="en-US" sz="2800" b="0" i="0" dirty="0">
                <a:solidFill>
                  <a:srgbClr val="202124"/>
                </a:solidFill>
                <a:effectLst/>
                <a:latin typeface="Arial" panose="020B0604020202020204" pitchFamily="34" charset="0"/>
                <a:cs typeface="Arial" panose="020B0604020202020204" pitchFamily="34" charset="0"/>
              </a:rPr>
              <a:t>Points to what is working and what is not</a:t>
            </a:r>
          </a:p>
          <a:p>
            <a:r>
              <a:rPr lang="en-US" sz="2800" b="0" i="0" dirty="0">
                <a:solidFill>
                  <a:srgbClr val="202124"/>
                </a:solidFill>
                <a:effectLst/>
                <a:latin typeface="Arial" panose="020B0604020202020204" pitchFamily="34" charset="0"/>
                <a:cs typeface="Arial" panose="020B0604020202020204" pitchFamily="34" charset="0"/>
              </a:rPr>
              <a:t>Shows </a:t>
            </a:r>
            <a:r>
              <a:rPr lang="en-US" sz="2800" i="0" dirty="0">
                <a:solidFill>
                  <a:srgbClr val="202124"/>
                </a:solidFill>
                <a:effectLst/>
                <a:latin typeface="Arial" panose="020B0604020202020204" pitchFamily="34" charset="0"/>
                <a:cs typeface="Arial" panose="020B0604020202020204" pitchFamily="34" charset="0"/>
              </a:rPr>
              <a:t>the value of your social media work </a:t>
            </a:r>
          </a:p>
          <a:p>
            <a:r>
              <a:rPr lang="en-US" sz="2800" b="0" i="0" dirty="0">
                <a:solidFill>
                  <a:srgbClr val="202124"/>
                </a:solidFill>
                <a:effectLst/>
                <a:latin typeface="Arial" panose="020B0604020202020204" pitchFamily="34" charset="0"/>
                <a:cs typeface="Arial" panose="020B0604020202020204" pitchFamily="34" charset="0"/>
              </a:rPr>
              <a:t>Aligns Marketing and Business Strategies</a:t>
            </a:r>
          </a:p>
          <a:p>
            <a:r>
              <a:rPr lang="en-US" sz="2800" dirty="0">
                <a:solidFill>
                  <a:srgbClr val="202124"/>
                </a:solidFill>
                <a:latin typeface="Arial" panose="020B0604020202020204" pitchFamily="34" charset="0"/>
                <a:cs typeface="Arial" panose="020B0604020202020204" pitchFamily="34" charset="0"/>
              </a:rPr>
              <a:t>Keep up with algorithm changes</a:t>
            </a:r>
          </a:p>
          <a:p>
            <a:endParaRPr lang="en-US" sz="2800" b="0" i="0" dirty="0">
              <a:solidFill>
                <a:srgbClr val="202124"/>
              </a:solidFill>
              <a:effectLst/>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pic>
        <p:nvPicPr>
          <p:cNvPr id="3074" name="Picture 2" descr="What are SMART Goals? Acronym, examples &amp; template | toolshero">
            <a:extLst>
              <a:ext uri="{FF2B5EF4-FFF2-40B4-BE49-F238E27FC236}">
                <a16:creationId xmlns:a16="http://schemas.microsoft.com/office/drawing/2014/main" id="{4D0210F7-E24F-44C7-A55A-1A3798B18D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3091" y="162027"/>
            <a:ext cx="4442500" cy="2221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f you always do what you've always done you will get what you got METAL  SIGN | eBay">
            <a:extLst>
              <a:ext uri="{FF2B5EF4-FFF2-40B4-BE49-F238E27FC236}">
                <a16:creationId xmlns:a16="http://schemas.microsoft.com/office/drawing/2014/main" id="{730930B7-9619-48F1-9E6D-EDD4B8F4C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0088" y="3820099"/>
            <a:ext cx="3901912" cy="2737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587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2380-4718-4FC8-B5B6-286EE72631B3}"/>
              </a:ext>
            </a:extLst>
          </p:cNvPr>
          <p:cNvSpPr>
            <a:spLocks noGrp="1"/>
          </p:cNvSpPr>
          <p:nvPr>
            <p:ph type="title"/>
          </p:nvPr>
        </p:nvSpPr>
        <p:spPr>
          <a:xfrm>
            <a:off x="852460" y="382037"/>
            <a:ext cx="6382849" cy="515965"/>
          </a:xfrm>
        </p:spPr>
        <p:txBody>
          <a:bodyPr>
            <a:noAutofit/>
          </a:bodyPr>
          <a:lstStyle/>
          <a:p>
            <a:r>
              <a:rPr lang="en-US" sz="3200" dirty="0">
                <a:latin typeface="Amasis MT Pro Black" panose="02040A04050005020304" pitchFamily="18" charset="0"/>
                <a:cs typeface="Arial" panose="020B0604020202020204" pitchFamily="34" charset="0"/>
              </a:rPr>
              <a:t>Example Social Media Goals</a:t>
            </a:r>
            <a:br>
              <a:rPr lang="en-US" sz="3200" dirty="0">
                <a:latin typeface="Amasis MT Pro Black" panose="02040A04050005020304" pitchFamily="18" charset="0"/>
                <a:cs typeface="Arial" panose="020B0604020202020204" pitchFamily="34" charset="0"/>
              </a:rPr>
            </a:br>
            <a:endParaRPr lang="en-US" sz="3200" dirty="0">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1A1F0CD3-71E9-403C-8B26-FE1EBD15F378}"/>
              </a:ext>
            </a:extLst>
          </p:cNvPr>
          <p:cNvSpPr>
            <a:spLocks noGrp="1"/>
          </p:cNvSpPr>
          <p:nvPr>
            <p:ph idx="1"/>
          </p:nvPr>
        </p:nvSpPr>
        <p:spPr>
          <a:xfrm>
            <a:off x="852460" y="1260974"/>
            <a:ext cx="10896195" cy="5444626"/>
          </a:xfrm>
        </p:spPr>
        <p:txBody>
          <a:bodyPr>
            <a:normAutofit/>
          </a:bodyPr>
          <a:lstStyle/>
          <a:p>
            <a:r>
              <a:rPr lang="en-US" sz="1600" dirty="0">
                <a:latin typeface="Arial" panose="020B0604020202020204" pitchFamily="34" charset="0"/>
                <a:cs typeface="Arial" panose="020B0604020202020204" pitchFamily="34" charset="0"/>
              </a:rPr>
              <a:t>Increase Brand Awareness: Aim to grow the number of followers and engagement on social media platforms by a certain percentage over a specific period, such as 30% in the first six months. This can help more potential customers discover the business.</a:t>
            </a:r>
          </a:p>
          <a:p>
            <a:r>
              <a:rPr lang="en-US" sz="1600" dirty="0">
                <a:latin typeface="Arial" panose="020B0604020202020204" pitchFamily="34" charset="0"/>
                <a:cs typeface="Arial" panose="020B0604020202020204" pitchFamily="34" charset="0"/>
              </a:rPr>
              <a:t>Boost Engagement: Set a goal to increase likes, comments, shares, and overall interaction with your posts. For example, double the engagement rate in three months by implementing interactive content.</a:t>
            </a:r>
          </a:p>
          <a:p>
            <a:r>
              <a:rPr lang="en-US" sz="1600" dirty="0">
                <a:latin typeface="Arial" panose="020B0604020202020204" pitchFamily="34" charset="0"/>
                <a:cs typeface="Arial" panose="020B0604020202020204" pitchFamily="34" charset="0"/>
              </a:rPr>
              <a:t>Increase Reach – The number of people seeing your content/posts.  Aim for 10% growth in reach for the first 3 months.</a:t>
            </a:r>
          </a:p>
          <a:p>
            <a:r>
              <a:rPr lang="en-US" sz="1600" dirty="0">
                <a:latin typeface="Arial" panose="020B0604020202020204" pitchFamily="34" charset="0"/>
                <a:cs typeface="Arial" panose="020B0604020202020204" pitchFamily="34" charset="0"/>
              </a:rPr>
              <a:t>Drive Website Traffic: Use social media posts to direct traffic to the business's website. A measurable goal could be to increase referral traffic from social media by 25% within the first quarter.</a:t>
            </a:r>
          </a:p>
          <a:p>
            <a:r>
              <a:rPr lang="en-US" sz="1600" dirty="0">
                <a:latin typeface="Arial" panose="020B0604020202020204" pitchFamily="34" charset="0"/>
                <a:cs typeface="Arial" panose="020B0604020202020204" pitchFamily="34" charset="0"/>
              </a:rPr>
              <a:t>Generate Leads: Focus on converting followers into leads by promoting sign-ups through social media-specific offers. Aim for a specific number of new leads per month, such as 20 new leads in the first three months.</a:t>
            </a:r>
          </a:p>
          <a:p>
            <a:r>
              <a:rPr lang="en-US" sz="1600" dirty="0">
                <a:latin typeface="Arial" panose="020B0604020202020204" pitchFamily="34" charset="0"/>
                <a:cs typeface="Arial" panose="020B0604020202020204" pitchFamily="34" charset="0"/>
              </a:rPr>
              <a:t>Increase Sales: Target a specific number of sales directly attributed to social media campaigns, such as selling 200 units of a product within the first month of launch through exclusive social media promotions.</a:t>
            </a:r>
          </a:p>
          <a:p>
            <a:r>
              <a:rPr lang="en-US" sz="1600" dirty="0">
                <a:latin typeface="Arial" panose="020B0604020202020204" pitchFamily="34" charset="0"/>
                <a:cs typeface="Arial" panose="020B0604020202020204" pitchFamily="34" charset="0"/>
              </a:rPr>
              <a:t>Build a Community: Aim to build a loyal community around your brand. Set a goal to have a certain number of active members in your social media groups or forums within six months.</a:t>
            </a:r>
          </a:p>
          <a:p>
            <a:r>
              <a:rPr lang="en-US" sz="1600" dirty="0">
                <a:latin typeface="Arial" panose="020B0604020202020204" pitchFamily="34" charset="0"/>
                <a:cs typeface="Arial" panose="020B0604020202020204" pitchFamily="34" charset="0"/>
              </a:rPr>
              <a:t>Improve Brand Loyalty: Plan to post regular updates and customer stories that highlight the uniqueness of your brand, aiming to increase customer retention rates by 10% through social media interactions.</a:t>
            </a:r>
          </a:p>
        </p:txBody>
      </p:sp>
    </p:spTree>
    <p:extLst>
      <p:ext uri="{BB962C8B-B14F-4D97-AF65-F5344CB8AC3E}">
        <p14:creationId xmlns:p14="http://schemas.microsoft.com/office/powerpoint/2010/main" val="1992233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283B5-0AAC-EBB4-EFB2-E67FD1C80122}"/>
              </a:ext>
            </a:extLst>
          </p:cNvPr>
          <p:cNvSpPr>
            <a:spLocks noGrp="1"/>
          </p:cNvSpPr>
          <p:nvPr>
            <p:ph type="title"/>
          </p:nvPr>
        </p:nvSpPr>
        <p:spPr>
          <a:xfrm>
            <a:off x="4903772" y="523959"/>
            <a:ext cx="6627378" cy="632677"/>
          </a:xfrm>
        </p:spPr>
        <p:txBody>
          <a:bodyPr>
            <a:normAutofit fontScale="90000"/>
          </a:bodyPr>
          <a:lstStyle/>
          <a:p>
            <a:r>
              <a:rPr lang="en-US" dirty="0"/>
              <a:t>How the Sessions Will Work</a:t>
            </a:r>
          </a:p>
        </p:txBody>
      </p:sp>
      <p:sp>
        <p:nvSpPr>
          <p:cNvPr id="3" name="Content Placeholder 2">
            <a:extLst>
              <a:ext uri="{FF2B5EF4-FFF2-40B4-BE49-F238E27FC236}">
                <a16:creationId xmlns:a16="http://schemas.microsoft.com/office/drawing/2014/main" id="{751BB917-1C6E-7B00-9D45-C441EF531630}"/>
              </a:ext>
            </a:extLst>
          </p:cNvPr>
          <p:cNvSpPr>
            <a:spLocks noGrp="1"/>
          </p:cNvSpPr>
          <p:nvPr>
            <p:ph idx="1"/>
          </p:nvPr>
        </p:nvSpPr>
        <p:spPr>
          <a:xfrm>
            <a:off x="1203125" y="2775567"/>
            <a:ext cx="2713420" cy="2014917"/>
          </a:xfrm>
        </p:spPr>
        <p:txBody>
          <a:bodyPr>
            <a:normAutofit/>
          </a:bodyPr>
          <a:lstStyle/>
          <a:p>
            <a:pPr marL="0" indent="0" algn="ctr">
              <a:buNone/>
            </a:pPr>
            <a:r>
              <a:rPr lang="en-US" sz="2400" dirty="0"/>
              <a:t>Process for Creating a Social Media Strategy During These Sessions</a:t>
            </a:r>
          </a:p>
          <a:p>
            <a:pPr algn="ctr"/>
            <a:endParaRPr lang="en-US" sz="2400" dirty="0"/>
          </a:p>
        </p:txBody>
      </p:sp>
      <p:graphicFrame>
        <p:nvGraphicFramePr>
          <p:cNvPr id="7" name="Diagram 6">
            <a:extLst>
              <a:ext uri="{FF2B5EF4-FFF2-40B4-BE49-F238E27FC236}">
                <a16:creationId xmlns:a16="http://schemas.microsoft.com/office/drawing/2014/main" id="{1C7F179D-B9B5-9878-3492-4C6412B4D753}"/>
              </a:ext>
            </a:extLst>
          </p:cNvPr>
          <p:cNvGraphicFramePr/>
          <p:nvPr>
            <p:extLst>
              <p:ext uri="{D42A27DB-BD31-4B8C-83A1-F6EECF244321}">
                <p14:modId xmlns:p14="http://schemas.microsoft.com/office/powerpoint/2010/main" val="1996239976"/>
              </p:ext>
            </p:extLst>
          </p:nvPr>
        </p:nvGraphicFramePr>
        <p:xfrm>
          <a:off x="3650407" y="131847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A314CAC5-C50C-0151-6A49-4F5FD34C5712}"/>
              </a:ext>
            </a:extLst>
          </p:cNvPr>
          <p:cNvPicPr>
            <a:picLocks noChangeAspect="1"/>
          </p:cNvPicPr>
          <p:nvPr/>
        </p:nvPicPr>
        <p:blipFill>
          <a:blip r:embed="rId7"/>
          <a:stretch>
            <a:fillRect/>
          </a:stretch>
        </p:blipFill>
        <p:spPr>
          <a:xfrm>
            <a:off x="0" y="0"/>
            <a:ext cx="3229426" cy="2133898"/>
          </a:xfrm>
          <a:prstGeom prst="rect">
            <a:avLst/>
          </a:prstGeom>
          <a:effectLst>
            <a:softEdge rad="127000"/>
          </a:effectLst>
        </p:spPr>
      </p:pic>
    </p:spTree>
    <p:extLst>
      <p:ext uri="{BB962C8B-B14F-4D97-AF65-F5344CB8AC3E}">
        <p14:creationId xmlns:p14="http://schemas.microsoft.com/office/powerpoint/2010/main" val="317998593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8760</TotalTime>
  <Words>2230</Words>
  <Application>Microsoft Office PowerPoint</Application>
  <PresentationFormat>Widescreen</PresentationFormat>
  <Paragraphs>182</Paragraphs>
  <Slides>19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Amasis MT Pro Black</vt:lpstr>
      <vt:lpstr>Arial</vt:lpstr>
      <vt:lpstr>Calibri</vt:lpstr>
      <vt:lpstr>Franklin Gothic Book</vt:lpstr>
      <vt:lpstr>Helvetica Neue</vt:lpstr>
      <vt:lpstr>Lato</vt:lpstr>
      <vt:lpstr>Source Sans Pro</vt:lpstr>
      <vt:lpstr>TwitterChirp</vt:lpstr>
      <vt:lpstr>Wingdings</vt:lpstr>
      <vt:lpstr>Crop</vt:lpstr>
      <vt:lpstr>Social Media Strategy:  Building it from Scratch </vt:lpstr>
      <vt:lpstr>How the Sessions Will Work</vt:lpstr>
      <vt:lpstr>PowerPoint Presentation</vt:lpstr>
      <vt:lpstr>PowerPoint Presentation</vt:lpstr>
      <vt:lpstr>How the Sessions Will Work</vt:lpstr>
      <vt:lpstr>BRANDING </vt:lpstr>
      <vt:lpstr>Creating Social Media Goals </vt:lpstr>
      <vt:lpstr>Example Social Media Goals </vt:lpstr>
      <vt:lpstr>How the Sessions Will Work</vt:lpstr>
      <vt:lpstr>Audit Social Media for Your Business and Competitors </vt:lpstr>
      <vt:lpstr>Social Media Audit – Business, Industry, Competitors </vt:lpstr>
      <vt:lpstr>How the Sessions Will Work</vt:lpstr>
      <vt:lpstr>Research and Listening On Social Media</vt:lpstr>
      <vt:lpstr>Social Listening with www.feedly.com  Social Listening is an important aspect of your social media plan. Social listening = knowledge. Knowledge about your audience, industry, competitors, and content. Social listening allows you to stay updated on your industry, understand your target audience, find content to see what is and is not working, and understand what your potential audience is talking about </vt:lpstr>
      <vt:lpstr>Keywords</vt:lpstr>
      <vt:lpstr>Hashtags # -  the pound sign (or hash) turns any word or group of words that directly follow it into a searchable link.  </vt:lpstr>
      <vt:lpstr>Influencers</vt:lpstr>
      <vt:lpstr>PowerPoint Presentation</vt:lpstr>
      <vt:lpstr>https://chat.openai.com/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Strategy: Building it from Scratch  Week #1: Online Research &amp; Strategy</dc:title>
  <dc:creator>Emrich, Kellie</dc:creator>
  <cp:lastModifiedBy>Kellie Emrich</cp:lastModifiedBy>
  <cp:revision>62</cp:revision>
  <dcterms:created xsi:type="dcterms:W3CDTF">2021-01-21T13:16:05Z</dcterms:created>
  <dcterms:modified xsi:type="dcterms:W3CDTF">2024-04-17T19:49:27Z</dcterms:modified>
</cp:coreProperties>
</file>